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713" autoAdjust="0"/>
  </p:normalViewPr>
  <p:slideViewPr>
    <p:cSldViewPr>
      <p:cViewPr varScale="1">
        <p:scale>
          <a:sx n="59" d="100"/>
          <a:sy n="59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05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098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956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532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532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262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535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933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229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054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807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E6F40-39D2-4A59-9EE8-519EA4735427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F3097-3CCE-4D36-BD7F-348308E489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013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Парциальная программа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«Капелька в новую жизнь»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Автор : Никитина С.Е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 descr="https://proprikol.ru/wp-content/uploads/2020/11/kartinki-pdd-41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16832"/>
            <a:ext cx="6792031" cy="40324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77144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oem\Documents\все фото\безопасность и ПДД\проект безопасная дорога\SAM_443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28662"/>
            <a:ext cx="2400300" cy="241230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oem\Documents\все фото\безопасность и ПДД\проект безопасная дорога\SAM_443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08720"/>
            <a:ext cx="2390775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oem\Documents\все фото\безопасность и ПДД\проект безопасная дорога\SAM_4436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450" y="756373"/>
            <a:ext cx="2451100" cy="2384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oem\Documents\все фото\безопасность и ПДД\проект безопасная дорога\SAM_443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99" y="3428999"/>
            <a:ext cx="2383169" cy="2520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oem\Documents\все фото\безопасность и ПДД\проект безопасная дорога\SAM_444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428999"/>
            <a:ext cx="2603996" cy="252028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oem\Documents\все фото\безопасность и ПДД\проект безопасная дорога\SAM_4449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450" y="3428999"/>
            <a:ext cx="2451100" cy="25202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6115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Оборудование по программе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:\DCIM\117PHOTO\SAM_676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2124075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:\DCIM\117PHOTO\SAM_676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12776"/>
            <a:ext cx="2387600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:\DCIM\117PHOTO\SAM_676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495" y="1426881"/>
            <a:ext cx="2371725" cy="185810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:\DCIM\117PHOTO\SAM_676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34792"/>
            <a:ext cx="2124075" cy="2486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:\DCIM\117PHOTO\SAM_676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34791"/>
            <a:ext cx="2387599" cy="2486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:\DCIM\117PHOTO\SAM_6770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495" y="3534792"/>
            <a:ext cx="2371725" cy="2486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4953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:\DCIM\117PHOTO\SAM_677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3240360" cy="5120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:\DCIM\117PHOTO\SAM_677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08720"/>
            <a:ext cx="4115172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:\DCIM\117PHOTO\SAM_677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428999"/>
            <a:ext cx="4115172" cy="2600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3310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789040"/>
            <a:ext cx="6400800" cy="17526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внимание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411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 и задачи программы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24744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Цель: </a:t>
            </a:r>
            <a:r>
              <a:rPr lang="ru-RU" dirty="0"/>
              <a:t>формиро­вание основ безопасности у старших дошкольников через ознакомление с правилами дорожного движения.</a:t>
            </a:r>
          </a:p>
          <a:p>
            <a:r>
              <a:rPr lang="ru-RU" b="1" dirty="0"/>
              <a:t>Задачи: </a:t>
            </a:r>
            <a:endParaRPr lang="ru-RU" dirty="0"/>
          </a:p>
          <a:p>
            <a:r>
              <a:rPr lang="ru-RU" dirty="0"/>
              <a:t>1. Создание в ДОО условий, обеспечивающих процесс освоения дошкольниками правил дорожного движения.</a:t>
            </a:r>
          </a:p>
          <a:p>
            <a:r>
              <a:rPr lang="ru-RU" dirty="0"/>
              <a:t>2. Организация развивающей предметно-пространственной среды ДОУ по проблеме.</a:t>
            </a:r>
          </a:p>
          <a:p>
            <a:r>
              <a:rPr lang="ru-RU" dirty="0"/>
              <a:t>3. Формировать у детей практические навыки поведения в различных ситуациях дорожного движения через систему обучающих упражнений, занятий, игр, тренингов.   </a:t>
            </a:r>
          </a:p>
          <a:p>
            <a:r>
              <a:rPr lang="ru-RU" dirty="0"/>
              <a:t>4. Развивать способность дошкольников осознавать свои действия и формулировать результаты своей деятельности.</a:t>
            </a:r>
          </a:p>
          <a:p>
            <a:r>
              <a:rPr lang="ru-RU" dirty="0"/>
              <a:t>5. Воспитание дисциплинированности и сознательного выполнения правил дорожного движения, культуры безопасного поведения на улице и дороге.</a:t>
            </a:r>
          </a:p>
          <a:p>
            <a:r>
              <a:rPr lang="ru-RU" dirty="0"/>
              <a:t>6. Повысить психолого-педагогическую культуру родителей в вопросах по соблюдению правил дорожного движения.</a:t>
            </a:r>
          </a:p>
        </p:txBody>
      </p:sp>
    </p:spTree>
    <p:extLst>
      <p:ext uri="{BB962C8B-B14F-4D97-AF65-F5344CB8AC3E}">
        <p14:creationId xmlns:p14="http://schemas.microsoft.com/office/powerpoint/2010/main" val="2221474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476671"/>
            <a:ext cx="763284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В своей программе мы применяем следующие принципы:</a:t>
            </a:r>
          </a:p>
          <a:p>
            <a:r>
              <a:rPr lang="ru-RU" dirty="0"/>
              <a:t>- Принцип систематичности и  последовательности – любая новая ступень в обучении ребёнка опирается на опыт ребёнка в предыдущем.</a:t>
            </a:r>
          </a:p>
          <a:p>
            <a:r>
              <a:rPr lang="ru-RU" dirty="0"/>
              <a:t>- Принцип деятельности - включение ребёнка в игровую, познавательную, поисковую деятельность с целью стимулирования активной жизненной позиции.</a:t>
            </a:r>
          </a:p>
          <a:p>
            <a:r>
              <a:rPr lang="ru-RU" dirty="0"/>
              <a:t>- Принцип интеграции - интеграция всех видов детской деятельности, образовательных областей  реализующихся в образовательном процессе.</a:t>
            </a:r>
          </a:p>
          <a:p>
            <a:r>
              <a:rPr lang="ru-RU" dirty="0"/>
              <a:t>- Принцип дифференцированного подхода - учет психологических особенностей, возможностей и инте­ресов; </a:t>
            </a:r>
          </a:p>
          <a:p>
            <a:r>
              <a:rPr lang="ru-RU" dirty="0"/>
              <a:t>- Принцип преемственности взаимодействия с ребёнком в условиях дошкольного учреждения и семьи - ничто не убеждает лучше примера родителей.</a:t>
            </a:r>
          </a:p>
          <a:p>
            <a:r>
              <a:rPr lang="ru-RU" dirty="0"/>
              <a:t>- Принцип наглядности.</a:t>
            </a:r>
          </a:p>
          <a:p>
            <a:r>
              <a:rPr lang="ru-RU" dirty="0"/>
              <a:t>- Принцип доступности обучения.</a:t>
            </a:r>
          </a:p>
          <a:p>
            <a:r>
              <a:rPr lang="ru-RU" dirty="0"/>
              <a:t>- Принцип индивидуализации обучения.    </a:t>
            </a:r>
          </a:p>
          <a:p>
            <a:r>
              <a:rPr lang="ru-RU" dirty="0"/>
              <a:t>- Принцип сознательности и активности детей в усвоении знаний и их реализации.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30788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92695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Методы реализации программы  </a:t>
            </a:r>
            <a:endParaRPr lang="ru-RU" dirty="0"/>
          </a:p>
          <a:p>
            <a:r>
              <a:rPr lang="ru-RU" b="1" dirty="0"/>
              <a:t>- </a:t>
            </a:r>
            <a:r>
              <a:rPr lang="ru-RU" dirty="0"/>
              <a:t>Метод наблюдения и </a:t>
            </a:r>
            <a:r>
              <a:rPr lang="ru-RU" dirty="0" smtClean="0"/>
              <a:t>беседы. </a:t>
            </a:r>
            <a:r>
              <a:rPr lang="ru-RU" dirty="0"/>
              <a:t>Он носит разъяснительный, познавательный и определяющий характер.</a:t>
            </a:r>
          </a:p>
          <a:p>
            <a:r>
              <a:rPr lang="ru-RU" dirty="0"/>
              <a:t>- Игровой метод – предполагает использование различных компонентов игровой деятельности в сочетании с другими приёмами: показом, пояснениями, указаниями, вопросами. Ведущая роль принадлежит педагогу, который подбирает игру в соответствии с намеченными целями и задачами, распределяет роли, организует деятельность детей.</a:t>
            </a:r>
          </a:p>
          <a:p>
            <a:r>
              <a:rPr lang="ru-RU" dirty="0"/>
              <a:t>- Наглядный метод – это форма усвоения знаний, умений и навыков в зависимости от применяемых при обучении наглядных пособий и технических средств обучения.</a:t>
            </a:r>
          </a:p>
          <a:p>
            <a:r>
              <a:rPr lang="ru-RU" dirty="0"/>
              <a:t>- Практические упражнения – это систематическая отработка умения и навыка путем ритмично повторяющихся умственных действий, манипуляций, практических операций в процессе совместной деятельности педагога и воспитанника или входе специально организованной индивидуальной деятельности. </a:t>
            </a:r>
            <a:r>
              <a:rPr lang="ru-RU" dirty="0" smtClean="0"/>
              <a:t> </a:t>
            </a:r>
            <a:endParaRPr lang="ru-RU" dirty="0"/>
          </a:p>
          <a:p>
            <a:r>
              <a:rPr lang="ru-RU" dirty="0"/>
              <a:t>- Метод моделирования опасных и безопасных дорожных ситуаций.</a:t>
            </a:r>
          </a:p>
          <a:p>
            <a:r>
              <a:rPr lang="ru-RU" dirty="0" smtClean="0"/>
              <a:t> При </a:t>
            </a:r>
            <a:r>
              <a:rPr lang="ru-RU" dirty="0"/>
              <a:t>помощи макета улицы города и дидактических игр создаются дорожные ситуации, которые дети должны разрешить. Этот прием помогает в обучении детей безопасности в дорожно-транспортных ситуациях.</a:t>
            </a:r>
          </a:p>
        </p:txBody>
      </p:sp>
    </p:spTree>
    <p:extLst>
      <p:ext uri="{BB962C8B-B14F-4D97-AF65-F5344CB8AC3E}">
        <p14:creationId xmlns:p14="http://schemas.microsoft.com/office/powerpoint/2010/main" val="1927588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проекту</a:t>
            </a:r>
            <a:endParaRPr lang="ru-RU" dirty="0"/>
          </a:p>
        </p:txBody>
      </p:sp>
      <p:pic>
        <p:nvPicPr>
          <p:cNvPr id="5" name="Объект 4" descr="C:\Users\oem\Documents\все фото\безопасность и ПДД\проект безопасная дорога\SAM_4408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8800"/>
            <a:ext cx="4038600" cy="42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C:\Users\oem\Documents\все фото\безопасность и ПДД\проект безопасная дорога\SAM_4414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628800"/>
            <a:ext cx="4038600" cy="42484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4891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oem\Documents\все фото\безопасность и ПДД\проект безопасная дорога\SAM_441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600400" cy="2952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oem\Documents\все фото\безопасность и ПДД\проект безопасная дорога\SAM_441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48680"/>
            <a:ext cx="3497436" cy="28083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oem\Documents\все фото\безопасность и ПДД\проект безопасная дорога\SAM_441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61048"/>
            <a:ext cx="3600399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oem\Documents\все фото\безопасность и ПДД\проект безопасная дорога\SAM_441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89484"/>
            <a:ext cx="3497436" cy="22758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6390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oem\Documents\все фото\безопасность и ПДД\проект безопасная дорога\SAM_441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24192"/>
            <a:ext cx="3456383" cy="2524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oem\Documents\все фото\безопасность и ПДД\проект безопасная дорога\SAM_442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24191"/>
            <a:ext cx="3639433" cy="2524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oem\Documents\все фото\безопасность и ПДД\проект безопасная дорога\SAM_442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" y="3429000"/>
            <a:ext cx="3454722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oem\Documents\все фото\безопасность и ПДД\проект безопасная дорога\SAM_442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32103"/>
            <a:ext cx="3639433" cy="266119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0237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oem\Documents\все фото\безопасность и ПДД\проект безопасная дорога\SAM_442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3312368" cy="2880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oem\Documents\все фото\безопасность и ПДД\проект безопасная дорога\SAM_442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712204"/>
            <a:ext cx="3651870" cy="2860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oem\Documents\все фото\безопасность и ПДД\проект безопасная дорога\SAM_442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50" y="4005064"/>
            <a:ext cx="3284494" cy="2232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oem\Documents\все фото\безопасность и ПДД\проект безопасная дорога\SAM_442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4005064"/>
            <a:ext cx="3651870" cy="2232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5033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oem\Documents\все фото\безопасность и ПДД\проект безопасная дорога\SAM_443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3672408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oem\Documents\все фото\безопасность и ПДД\проект безопасная дорога\SAM_443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92696"/>
            <a:ext cx="3539480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oem\Documents\все фото\безопасность и ПДД\проект безопасная дорога\SAM_443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73016"/>
            <a:ext cx="8003975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48927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256</Words>
  <Application>Microsoft Office PowerPoint</Application>
  <PresentationFormat>Экран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Парциальная программа «Капелька в новую жизнь» Автор : Никитина С.Е</vt:lpstr>
      <vt:lpstr>Цель и задачи программы</vt:lpstr>
      <vt:lpstr>Презентация PowerPoint</vt:lpstr>
      <vt:lpstr>Презентация PowerPoint</vt:lpstr>
      <vt:lpstr>Работа по проекту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Оборудование по программе</vt:lpstr>
      <vt:lpstr>Презентация PowerPoint</vt:lpstr>
      <vt:lpstr>Спасибо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Парциальная программа «Капелька в новую жизнь» Автор : Никитина С.Е</dc:title>
  <dc:creator>Пользователь Windows</dc:creator>
  <cp:lastModifiedBy>Пользователь Windows</cp:lastModifiedBy>
  <cp:revision>7</cp:revision>
  <dcterms:created xsi:type="dcterms:W3CDTF">2021-08-24T06:46:06Z</dcterms:created>
  <dcterms:modified xsi:type="dcterms:W3CDTF">2021-08-24T07:59:20Z</dcterms:modified>
</cp:coreProperties>
</file>