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8" r:id="rId4"/>
    <p:sldId id="269" r:id="rId5"/>
    <p:sldId id="270" r:id="rId6"/>
    <p:sldId id="271" r:id="rId7"/>
    <p:sldId id="257" r:id="rId8"/>
    <p:sldId id="258" r:id="rId9"/>
    <p:sldId id="272" r:id="rId10"/>
    <p:sldId id="274" r:id="rId11"/>
    <p:sldId id="267" r:id="rId12"/>
    <p:sldId id="265" r:id="rId13"/>
    <p:sldId id="264" r:id="rId14"/>
    <p:sldId id="259" r:id="rId15"/>
    <p:sldId id="260" r:id="rId16"/>
    <p:sldId id="261" r:id="rId17"/>
    <p:sldId id="262" r:id="rId18"/>
    <p:sldId id="263" r:id="rId19"/>
    <p:sldId id="275" r:id="rId20"/>
    <p:sldId id="276" r:id="rId21"/>
  </p:sldIdLst>
  <p:sldSz cx="12192000" cy="6858000"/>
  <p:notesSz cx="6858000" cy="9144000"/>
  <p:defaultTextStyle>
    <a:defPPr>
      <a:defRPr lang="ru-K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B6B3746-0F3B-4727-9572-62B179681CE2}">
          <p14:sldIdLst>
            <p14:sldId id="256"/>
            <p14:sldId id="273"/>
            <p14:sldId id="268"/>
            <p14:sldId id="269"/>
            <p14:sldId id="270"/>
            <p14:sldId id="271"/>
            <p14:sldId id="257"/>
            <p14:sldId id="258"/>
            <p14:sldId id="272"/>
            <p14:sldId id="274"/>
            <p14:sldId id="267"/>
            <p14:sldId id="265"/>
            <p14:sldId id="264"/>
          </p14:sldIdLst>
        </p14:section>
        <p14:section name="Раздел без заголовка" id="{ABDCB14C-3EAD-4EDF-8EA0-97ECD0D97C4B}">
          <p14:sldIdLst>
            <p14:sldId id="259"/>
            <p14:sldId id="260"/>
            <p14:sldId id="261"/>
            <p14:sldId id="262"/>
            <p14:sldId id="263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E8B50-0697-B0FE-C14A-58AE4050E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70A129-0FEB-C435-3EDD-D417EEFEB3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52ECA0-DF68-BA8F-297B-9D801B071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FFA795-72D5-2C47-D265-24D4601EB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C99B1A-325C-3B00-DF2F-78D0CCC06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66167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A6F7E-CF24-6FC4-7596-B6FEB7E3F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9CDF26-BE27-97F1-1A74-61CEEA83B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87AF19-BE9C-326F-C363-C8BD6E1FB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9D370D-6430-C692-08D3-5F83FD61B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6E0C4C-A915-0257-86C0-05437610B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157089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680E077-1164-0930-6F2B-736654F230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48F4D0-4971-4373-7646-F898185D0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6B6947-6174-2183-B8B7-82590E0C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68EA03-6ED8-557B-2F10-4EE0452F2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2FA744-9240-F887-E5AA-2377AB2D5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92160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517360-3C27-C820-BE58-4E7D4D3BB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59D97B-EE47-BB26-33F0-E61D868C0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F299CB-095B-319E-68CD-4EA54E65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718B46-D0A6-CC79-B0A7-9E8C5D1BD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F979E-803A-416E-0D01-D46B51A2A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406619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70741-EF2D-D0C7-B6E3-5F92B9E23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C15559-D2E0-F808-9609-189BBF03C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4FE6B5-4A1D-D841-F6B6-777D9A2EB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6EB3E-534B-3ADB-0C15-743FFF3D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468BA-5FE8-AFF3-DF24-916ABF0C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53480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C875B7-BAB6-20DA-3D77-42AF41DB1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E2D790-6672-A4C5-BB1F-2301091BF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F69150-9D53-51BC-3385-42D0F96AE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0E1EE3-EF0D-45D7-0D24-19C618AD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70D5D2-9923-DEB4-9919-CC2431318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BB8868-D79C-C360-A7AF-4721D667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93917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C5EC-3A67-D7F1-1304-76C88BC50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82EBEF-EA8E-A233-D183-88BB788F2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8C73E4-9E79-7251-BD35-83FF35E5B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FC79D49-845C-28F6-4F4B-71BFE9309F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CCFC2D-DECC-E7EE-6FFA-C7B567712C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668545-EBE4-F4B7-3EFB-CF9F9B84F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7FBD1A-3BDC-E392-6892-285E7A69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262944-351D-7B21-048B-EB93B074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615707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809A6-9878-91D1-1C3B-B2795FDA3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014F8A-AA52-F84F-5D7E-6ABD8E8B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9FEEB7-8260-2834-6547-E868938E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84019F-C53B-3ED7-3D25-6E50E551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75524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CC6A6D0-E038-4EEE-8A71-2B2E070F9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FBEED2-48F0-74A0-5DED-7F87D25FF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5575F7-F408-C174-F2DF-43D5967C8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03450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34E6F-8A70-F47B-5F9D-FEFC043F2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0A41F7-ABBA-8DAB-5392-DF05DE508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07AB4F-F1F2-16C9-6082-A4216DAAF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6E8125-100B-53FB-3DC1-F4F9C04B8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390C5B-12A3-A6A9-8982-D874FC8A6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6E5281-3F86-E454-57E6-CFF0B27EB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3718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5902C7-51AD-5905-287F-F4AB3C046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37C4DB-C04D-1193-E2C0-CBDB01D09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E94DB4-F6C1-98C8-96AA-D6CC95091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7AAE09-4B3A-A93F-5A1D-BEC10A28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409EDA-0336-B381-8025-06CFDEE5F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179AF2-9548-9F05-A160-7CBFA4D7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7348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1DD11-69F4-A41F-2A78-80F641DE9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17D01C-899B-FC0E-4E3D-5A6567E5B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C9FA16-CFA7-1967-7152-8ACF6D05B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8D67-0A7D-41EA-87FB-A93E3458C8BA}" type="datetimeFigureOut">
              <a:rPr lang="ru-KG" smtClean="0"/>
              <a:t>11.04.2023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61F524-F1C5-0C7B-E9A3-53906E690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F331F2-9094-7A7A-06D6-9E910D3D0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F859-2D46-4D54-8267-12D62B48819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126854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K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413DE-D28E-33D6-9D59-E8250D9B2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KG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D23D4E-5423-CCA6-E904-057B25A738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CCF32D-085C-4C4B-8A20-03449646B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" y="383178"/>
            <a:ext cx="11739154" cy="606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52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D30FE-9CA4-476C-9C54-A0F3C90B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0A1897-E1D5-48B7-9F9D-000112875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48374"/>
            <a:ext cx="12131040" cy="6809626"/>
          </a:xfrm>
        </p:spPr>
      </p:pic>
    </p:spTree>
    <p:extLst>
      <p:ext uri="{BB962C8B-B14F-4D97-AF65-F5344CB8AC3E}">
        <p14:creationId xmlns:p14="http://schemas.microsoft.com/office/powerpoint/2010/main" val="3493284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02142-2F72-4C51-B787-D88E1FBC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A88D329-D22B-4B09-BC8C-EB553EF68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08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CC171F-259D-9009-3E59-5EA209B58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002060"/>
                </a:solidFill>
              </a:rPr>
              <a:t>          АЖППОК </a:t>
            </a:r>
            <a:r>
              <a:rPr lang="ru-RU" sz="6000" dirty="0" err="1">
                <a:solidFill>
                  <a:srgbClr val="002060"/>
                </a:solidFill>
              </a:rPr>
              <a:t>схемасы</a:t>
            </a:r>
            <a:endParaRPr lang="ru-KG" sz="6000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E631F5-9659-1BB0-178D-90804AECE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АЖППОК (</a:t>
            </a:r>
            <a:r>
              <a:rPr lang="ru-RU" dirty="0" err="1"/>
              <a:t>адам,жаратылыш</a:t>
            </a:r>
            <a:r>
              <a:rPr lang="ru-RU" dirty="0"/>
              <a:t>, </a:t>
            </a:r>
            <a:r>
              <a:rPr lang="ru-RU" dirty="0" err="1"/>
              <a:t>предмет,проблема</a:t>
            </a:r>
            <a:r>
              <a:rPr lang="ru-RU" dirty="0"/>
              <a:t>, </a:t>
            </a:r>
            <a:r>
              <a:rPr lang="ru-RU" dirty="0" err="1"/>
              <a:t>окуя,кубулуш</a:t>
            </a:r>
            <a:r>
              <a:rPr lang="ru-RU" dirty="0"/>
              <a:t>)- коп </a:t>
            </a:r>
            <a:r>
              <a:rPr lang="ru-RU" dirty="0" err="1"/>
              <a:t>кырдуу</a:t>
            </a:r>
            <a:r>
              <a:rPr lang="ru-RU" dirty="0"/>
              <a:t> схема. </a:t>
            </a:r>
            <a:r>
              <a:rPr lang="ru-RU" dirty="0" err="1"/>
              <a:t>Тактап</a:t>
            </a:r>
            <a:r>
              <a:rPr lang="ru-RU" dirty="0"/>
              <a:t> </a:t>
            </a:r>
            <a:r>
              <a:rPr lang="ru-RU" dirty="0" err="1"/>
              <a:t>айтканда</a:t>
            </a:r>
            <a:r>
              <a:rPr lang="ru-RU" dirty="0"/>
              <a:t> </a:t>
            </a:r>
            <a:r>
              <a:rPr lang="ru-RU" dirty="0" err="1"/>
              <a:t>суроолор</a:t>
            </a:r>
            <a:r>
              <a:rPr lang="ru-RU" dirty="0"/>
              <a:t> </a:t>
            </a:r>
            <a:r>
              <a:rPr lang="ru-RU" dirty="0" err="1"/>
              <a:t>аркылуу</a:t>
            </a:r>
            <a:r>
              <a:rPr lang="ru-RU" dirty="0"/>
              <a:t> </a:t>
            </a:r>
            <a:r>
              <a:rPr lang="ru-RU" dirty="0" err="1"/>
              <a:t>уйронуу,тушунуу</a:t>
            </a:r>
            <a:r>
              <a:rPr lang="ru-RU" dirty="0"/>
              <a:t>.</a:t>
            </a:r>
          </a:p>
          <a:p>
            <a:r>
              <a:rPr lang="ru-RU" dirty="0" err="1"/>
              <a:t>Мисалы</a:t>
            </a:r>
            <a:r>
              <a:rPr lang="ru-RU" dirty="0"/>
              <a:t>: Компьютер                   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err="1"/>
              <a:t>Аты</a:t>
            </a:r>
            <a:r>
              <a:rPr lang="ru-RU" dirty="0"/>
              <a:t>: Компьютер                                </a:t>
            </a:r>
          </a:p>
          <a:p>
            <a:r>
              <a:rPr lang="ru-RU" dirty="0" err="1"/>
              <a:t>Заты:техника</a:t>
            </a:r>
            <a:endParaRPr lang="ru-RU" dirty="0"/>
          </a:p>
          <a:p>
            <a:r>
              <a:rPr lang="ru-RU" dirty="0" err="1"/>
              <a:t>Келип</a:t>
            </a:r>
            <a:r>
              <a:rPr lang="ru-RU" dirty="0"/>
              <a:t> </a:t>
            </a:r>
            <a:r>
              <a:rPr lang="ru-RU" dirty="0" err="1"/>
              <a:t>чыгышы:Биринчи</a:t>
            </a:r>
            <a:r>
              <a:rPr lang="ru-RU" dirty="0"/>
              <a:t> ЭЭМ- 1945-жылы </a:t>
            </a:r>
            <a:r>
              <a:rPr lang="ru-RU" dirty="0" err="1"/>
              <a:t>АКШда</a:t>
            </a:r>
            <a:r>
              <a:rPr lang="ru-RU" dirty="0"/>
              <a:t> </a:t>
            </a:r>
            <a:r>
              <a:rPr lang="ru-RU" dirty="0" err="1"/>
              <a:t>жасалган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err="1"/>
              <a:t>Касиети</a:t>
            </a:r>
            <a:r>
              <a:rPr lang="ru-RU" dirty="0"/>
              <a:t>:-Эн </a:t>
            </a:r>
            <a:r>
              <a:rPr lang="ru-RU" dirty="0" err="1"/>
              <a:t>керектуу</a:t>
            </a:r>
            <a:r>
              <a:rPr lang="ru-RU" dirty="0"/>
              <a:t> </a:t>
            </a:r>
            <a:r>
              <a:rPr lang="ru-RU" dirty="0" err="1"/>
              <a:t>заманбап</a:t>
            </a:r>
            <a:r>
              <a:rPr lang="ru-RU" dirty="0"/>
              <a:t> техника</a:t>
            </a:r>
          </a:p>
          <a:p>
            <a:r>
              <a:rPr lang="ru-RU" dirty="0" err="1"/>
              <a:t>Тузулушу</a:t>
            </a:r>
            <a:r>
              <a:rPr lang="ru-RU" dirty="0"/>
              <a:t>: </a:t>
            </a:r>
            <a:r>
              <a:rPr lang="ru-RU" dirty="0" err="1"/>
              <a:t>Монитор,системдик</a:t>
            </a:r>
            <a:r>
              <a:rPr lang="ru-RU" dirty="0"/>
              <a:t> </a:t>
            </a:r>
            <a:r>
              <a:rPr lang="ru-RU" dirty="0" err="1"/>
              <a:t>блок,клавиатура,мышь</a:t>
            </a:r>
            <a:endParaRPr lang="ru-RU" dirty="0"/>
          </a:p>
          <a:p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3786645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20775-8DB8-5244-4791-BC4B139E4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B64AF25-04BC-57C9-D7A1-F2040F04E6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920917"/>
          </a:xfrm>
        </p:spPr>
      </p:pic>
    </p:spTree>
    <p:extLst>
      <p:ext uri="{BB962C8B-B14F-4D97-AF65-F5344CB8AC3E}">
        <p14:creationId xmlns:p14="http://schemas.microsoft.com/office/powerpoint/2010/main" val="2350338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FFEDA-6635-BC6F-3F19-CEC983512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5CC230-0A9A-747E-B0DF-F83AF3A0DD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4064381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5359D-90D6-8E66-0652-8ED67B214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D5211A-0BE8-793B-811B-D79AC16A35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3" y="0"/>
            <a:ext cx="11962700" cy="6858000"/>
          </a:xfrm>
        </p:spPr>
      </p:pic>
    </p:spTree>
    <p:extLst>
      <p:ext uri="{BB962C8B-B14F-4D97-AF65-F5344CB8AC3E}">
        <p14:creationId xmlns:p14="http://schemas.microsoft.com/office/powerpoint/2010/main" val="275010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5B834-FFF8-8E29-9C3B-6644D9DBB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C4A76DB-6F90-9943-4FAC-A34790D40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90"/>
            <a:ext cx="12192001" cy="6954473"/>
          </a:xfrm>
        </p:spPr>
      </p:pic>
    </p:spTree>
    <p:extLst>
      <p:ext uri="{BB962C8B-B14F-4D97-AF65-F5344CB8AC3E}">
        <p14:creationId xmlns:p14="http://schemas.microsoft.com/office/powerpoint/2010/main" val="599758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A6BF2-E1A3-963C-D06B-265B81490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CB9243-5048-9EAE-4FB9-255F9A3398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12" y="109057"/>
            <a:ext cx="12049387" cy="6560192"/>
          </a:xfrm>
        </p:spPr>
      </p:pic>
    </p:spTree>
    <p:extLst>
      <p:ext uri="{BB962C8B-B14F-4D97-AF65-F5344CB8AC3E}">
        <p14:creationId xmlns:p14="http://schemas.microsoft.com/office/powerpoint/2010/main" val="860286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3A84F-06C4-8E6A-566C-85F1858F5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90002A-8671-4AAB-8D12-78FF10F90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" y="174171"/>
            <a:ext cx="11922035" cy="6827519"/>
          </a:xfrm>
        </p:spPr>
      </p:pic>
    </p:spTree>
    <p:extLst>
      <p:ext uri="{BB962C8B-B14F-4D97-AF65-F5344CB8AC3E}">
        <p14:creationId xmlns:p14="http://schemas.microsoft.com/office/powerpoint/2010/main" val="2961687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50160-4B50-4B92-86DE-F9D0B6B49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E0B977-073F-4EE3-9C37-9E181434D4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6" y="278674"/>
            <a:ext cx="12026537" cy="6487886"/>
          </a:xfrm>
        </p:spPr>
      </p:pic>
    </p:spTree>
    <p:extLst>
      <p:ext uri="{BB962C8B-B14F-4D97-AF65-F5344CB8AC3E}">
        <p14:creationId xmlns:p14="http://schemas.microsoft.com/office/powerpoint/2010/main" val="154827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EAA09B-976F-4E99-95F6-DE0DA73EB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4B310A-16BD-479A-825C-5471106945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" y="165463"/>
            <a:ext cx="12078789" cy="6618514"/>
          </a:xfrm>
        </p:spPr>
      </p:pic>
    </p:spTree>
    <p:extLst>
      <p:ext uri="{BB962C8B-B14F-4D97-AF65-F5344CB8AC3E}">
        <p14:creationId xmlns:p14="http://schemas.microsoft.com/office/powerpoint/2010/main" val="757085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C781E-6955-4C24-9D3B-449486980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88FDBE-7B8F-4488-A7C7-51CA3EA7B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" y="113211"/>
            <a:ext cx="11660777" cy="6644640"/>
          </a:xfrm>
        </p:spPr>
      </p:pic>
    </p:spTree>
    <p:extLst>
      <p:ext uri="{BB962C8B-B14F-4D97-AF65-F5344CB8AC3E}">
        <p14:creationId xmlns:p14="http://schemas.microsoft.com/office/powerpoint/2010/main" val="347359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6E50EC-1D75-4D89-BA28-4A62DD848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F0851E0-4901-47E7-9DA3-61F8C3796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24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9565D-9B4B-457D-B862-428F0C15B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946A64-A028-49C8-821C-803861C8C5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122504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B7749-D7E0-4755-A2FD-AE4EAD728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87B0E7-21FB-4B5B-857F-D9CED49A9F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61668" cy="6857999"/>
          </a:xfrm>
        </p:spPr>
      </p:pic>
    </p:spTree>
    <p:extLst>
      <p:ext uri="{BB962C8B-B14F-4D97-AF65-F5344CB8AC3E}">
        <p14:creationId xmlns:p14="http://schemas.microsoft.com/office/powerpoint/2010/main" val="3165546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94134-B697-407D-AD43-423ED8A7E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5829FF5-714B-441A-A1D8-EB269D7D3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0793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83872-275F-D579-D66E-65273EDFD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</a:t>
            </a:r>
            <a:r>
              <a:rPr lang="ru-RU" sz="5400" dirty="0" err="1">
                <a:solidFill>
                  <a:srgbClr val="FF0000"/>
                </a:solidFill>
              </a:rPr>
              <a:t>Катылган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5400" dirty="0" err="1">
                <a:solidFill>
                  <a:srgbClr val="FF0000"/>
                </a:solidFill>
              </a:rPr>
              <a:t>созду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5400" dirty="0" err="1">
                <a:solidFill>
                  <a:srgbClr val="FF0000"/>
                </a:solidFill>
              </a:rPr>
              <a:t>тапкыла</a:t>
            </a:r>
            <a:r>
              <a:rPr lang="en-US" sz="5400" dirty="0">
                <a:solidFill>
                  <a:srgbClr val="FF0000"/>
                </a:solidFill>
              </a:rPr>
              <a:t>?</a:t>
            </a:r>
            <a:endParaRPr lang="ru-KG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794FD6-214F-0F19-D5C9-9109F9C0E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8" y="1690687"/>
            <a:ext cx="12025312" cy="5087618"/>
          </a:xfrm>
        </p:spPr>
      </p:pic>
    </p:spTree>
    <p:extLst>
      <p:ext uri="{BB962C8B-B14F-4D97-AF65-F5344CB8AC3E}">
        <p14:creationId xmlns:p14="http://schemas.microsoft.com/office/powerpoint/2010/main" val="2173949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FC764-9415-A55B-6FFF-BEAB28509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3616"/>
          </a:xfrm>
        </p:spPr>
        <p:txBody>
          <a:bodyPr/>
          <a:lstStyle/>
          <a:p>
            <a:r>
              <a:rPr lang="ru-RU" dirty="0"/>
              <a:t>    </a:t>
            </a:r>
            <a:r>
              <a:rPr lang="en-US" sz="6000" dirty="0">
                <a:solidFill>
                  <a:srgbClr val="0070C0"/>
                </a:solidFill>
              </a:rPr>
              <a:t>Turtle </a:t>
            </a:r>
            <a:r>
              <a:rPr lang="ru-RU" sz="6000" dirty="0">
                <a:solidFill>
                  <a:srgbClr val="0070C0"/>
                </a:solidFill>
              </a:rPr>
              <a:t>(</a:t>
            </a:r>
            <a:r>
              <a:rPr lang="ru-RU" sz="6000" dirty="0" err="1">
                <a:solidFill>
                  <a:srgbClr val="0070C0"/>
                </a:solidFill>
              </a:rPr>
              <a:t>таш</a:t>
            </a:r>
            <a:r>
              <a:rPr lang="ru-RU" sz="6000" dirty="0">
                <a:solidFill>
                  <a:srgbClr val="0070C0"/>
                </a:solidFill>
              </a:rPr>
              <a:t> бака) </a:t>
            </a:r>
            <a:r>
              <a:rPr lang="ru-RU" sz="6000" dirty="0" err="1">
                <a:solidFill>
                  <a:srgbClr val="0070C0"/>
                </a:solidFill>
              </a:rPr>
              <a:t>модулу</a:t>
            </a:r>
            <a:r>
              <a:rPr lang="en-US" sz="6000" dirty="0">
                <a:solidFill>
                  <a:srgbClr val="0070C0"/>
                </a:solidFill>
              </a:rPr>
              <a:t>.</a:t>
            </a:r>
            <a:endParaRPr lang="ru-KG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D6B517-D29D-71AD-1E90-35341C743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0" cy="5167312"/>
          </a:xfrm>
        </p:spPr>
      </p:pic>
    </p:spTree>
    <p:extLst>
      <p:ext uri="{BB962C8B-B14F-4D97-AF65-F5344CB8AC3E}">
        <p14:creationId xmlns:p14="http://schemas.microsoft.com/office/powerpoint/2010/main" val="1461172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09254-6172-4147-890B-58BA1A25A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KG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78D50B-B7DA-46B8-85DB-16B05A64F0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37087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78</Words>
  <Application>Microsoft Office PowerPoint</Application>
  <PresentationFormat>Широкоэкранный</PresentationFormat>
  <Paragraphs>10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Катылган созду тапкыла?</vt:lpstr>
      <vt:lpstr>    Turtle (таш бака) модулу.</vt:lpstr>
      <vt:lpstr>Презентация PowerPoint</vt:lpstr>
      <vt:lpstr>Презентация PowerPoint</vt:lpstr>
      <vt:lpstr>Презентация PowerPoint</vt:lpstr>
      <vt:lpstr>          АЖППОК схемасы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10 комп</cp:lastModifiedBy>
  <cp:revision>5</cp:revision>
  <dcterms:created xsi:type="dcterms:W3CDTF">2023-04-05T05:17:50Z</dcterms:created>
  <dcterms:modified xsi:type="dcterms:W3CDTF">2023-04-11T06:38:45Z</dcterms:modified>
</cp:coreProperties>
</file>