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25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193453E-F305-46C3-AF83-5AFCE063C8F1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B1DDF61-B73C-48A5-B104-0544BFB4AD8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занятию по ПДД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Никитина С.Е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МДОУ детский сад «Рябинка»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solnyshko4.hmansy.prosadiki.ru/media/2021/09/23/1303017780/photo_2020_05_25_16_23_00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844824"/>
            <a:ext cx="5616624" cy="3096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361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" name="Рисунок 2" descr="https://i.mycdn.me/i?r=AzEPZsRbOZEKgBhR0XGMT1RkS-0Y-Y9NcMwJUhYmVUMxiqaKTM5SRkZCeTgDn6uOyi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3312368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377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735263" y="2133600"/>
            <a:ext cx="6408737" cy="2951163"/>
          </a:xfrm>
        </p:spPr>
        <p:txBody>
          <a:bodyPr/>
          <a:lstStyle/>
          <a:p>
            <a:r>
              <a:rPr lang="ru-RU" dirty="0" smtClean="0"/>
              <a:t>Эй! Ребята, подходите, </a:t>
            </a:r>
          </a:p>
          <a:p>
            <a:r>
              <a:rPr lang="ru-RU" dirty="0" smtClean="0"/>
              <a:t>Друг на друга посмотрите,</a:t>
            </a:r>
          </a:p>
          <a:p>
            <a:r>
              <a:rPr lang="ru-RU" dirty="0" smtClean="0"/>
              <a:t>Поздоровайтесь ладошками,</a:t>
            </a:r>
          </a:p>
          <a:p>
            <a:r>
              <a:rPr lang="ru-RU" dirty="0" smtClean="0"/>
              <a:t>Улыбнитесь все немножко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22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1</a:t>
            </a:r>
            <a:endParaRPr lang="ru-RU" dirty="0"/>
          </a:p>
        </p:txBody>
      </p:sp>
      <p:pic>
        <p:nvPicPr>
          <p:cNvPr id="3" name="Рисунок 2" descr="https://fsd.multiurok.ru/html/2020/04/29/s_5ea97b311196e/img3.jpg"/>
          <p:cNvPicPr/>
          <p:nvPr/>
        </p:nvPicPr>
        <p:blipFill rotWithShape="1">
          <a:blip r:embed="rId2" cstate="print"/>
          <a:srcRect l="47276" t="8547" r="4487" b="5980"/>
          <a:stretch/>
        </p:blipFill>
        <p:spPr bwMode="auto">
          <a:xfrm>
            <a:off x="251520" y="1556792"/>
            <a:ext cx="8640960" cy="468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09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Правило к заданию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792088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Посмотрите на экран. Вам нужно рассказать стихотворение по таблице.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(Дети рассказывает стихотворение по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мнемотаблице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fsd.multiurok.ru/html/2020/04/29/s_5ea97b311196e/img3.jpg"/>
          <p:cNvPicPr/>
          <p:nvPr/>
        </p:nvPicPr>
        <p:blipFill rotWithShape="1">
          <a:blip r:embed="rId2" cstate="print"/>
          <a:srcRect l="1443" t="28847" r="55609" b="29698"/>
          <a:stretch/>
        </p:blipFill>
        <p:spPr bwMode="auto">
          <a:xfrm>
            <a:off x="1043608" y="2996952"/>
            <a:ext cx="6984776" cy="3168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247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6210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:\DCIM\117PHOTO\SAM_70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53" y="1600200"/>
            <a:ext cx="8568952" cy="46371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16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1.infourok.ru/uploads/ex/0b90/0000329f-01800726/img8.jpg"/>
          <p:cNvPicPr/>
          <p:nvPr/>
        </p:nvPicPr>
        <p:blipFill rotWithShape="1">
          <a:blip r:embed="rId2" cstate="print"/>
          <a:srcRect l="9364" t="41354" r="10410" b="4935"/>
          <a:stretch/>
        </p:blipFill>
        <p:spPr bwMode="auto">
          <a:xfrm>
            <a:off x="1763688" y="1124744"/>
            <a:ext cx="5544616" cy="40324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8604250" cy="566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сейчас задание усложним.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222375" y="5445125"/>
            <a:ext cx="7921625" cy="804863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теперь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вам нужно, наоборот, на стихотворение составить таблицу.  </a:t>
            </a:r>
          </a:p>
          <a:p>
            <a:pPr marL="0" indent="0"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(Дети составляют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по стихотворению).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4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Задание № 2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Сказка: «Заветные огоньки»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0727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В одном прекрасном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старом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городе повстречались на перекрестке три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огонька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Красный, Желтый и Зеленый. Завязался между ними спор о том, какой из огоньков самый важный.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Я, красный, самый важный – цвет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костра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пожара. Как меня увидят люди – знают, что впереди тревога и  опасность.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Нет, я, желтый цвет, важнее. Мой цвет – цвет солнца. А оно может быть и другом, и врагом. Поэтому я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предупреждаю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Будь осторожен! Внимание! Не торопись!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Друзья огоньки, прекратите спорить! Это я – самый важный цвет – цвет травы, леса, листьев. Я напоминаю всем о безопасности и спокойствии.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Воспитатель: Так и продолжался бы на перекрестке города спор заветных огоньков, если бы не вмешался одинокий герой. У него имелись три глаза, но они не имели цвета. Вот что он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сказал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Друзья, не надо спорить! Каждый из вас – очень яркий цвет, и каждый очень важный. Давайте дружить! Мы всегда будем вместе помогать всем людям на улицах города. И тут появился еще один светофор.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Ты светофор для машин и водителей, а я вот только для пешеходов.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Заветные огоньки очень обрадовались, что они важны для всех светофоров. И с тех пор на перекрестках больших городов управляют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машинами и пешеходами друзья-огоньки и друзья  светофоры!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поняли, ребята, для чего на улицах нужны светофоры?</a:t>
            </a:r>
          </a:p>
        </p:txBody>
      </p:sp>
    </p:spTree>
    <p:extLst>
      <p:ext uri="{BB962C8B-B14F-4D97-AF65-F5344CB8AC3E}">
        <p14:creationId xmlns:p14="http://schemas.microsoft.com/office/powerpoint/2010/main" val="12204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Задание № 3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«Устами младенца»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40768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угадать слово, о котором говорят дети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Первое слово: 1. Он ночью светится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   2. он похож на палку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   3. на нем чередуется черный и белый цвет (Жезл)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Вторе слово: 1. Часто на нем светофоры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2. когда на нем находишься, зевать нельзя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3. на нем все смотрят по сторонам (перекресток)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Третье слово: 1. Он все время машет, поворачивается в разные стороны или         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 свистит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2. все его слушаются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3. он стоит, когда не работает светофор (регулировщик)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Четвертое слово: 1. Зимой его не видно, а летом его красят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      2. он полосатый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      3. кто – то по нему ходит, кто – то перед ним 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       останавливается (пешеходный переход)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Пятое слово: 1. все на него смотрят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2. он бывает для пешеходов и для водителей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            3. глаза светятся по очереди (светофор).</a:t>
            </a:r>
          </a:p>
        </p:txBody>
      </p:sp>
    </p:spTree>
    <p:extLst>
      <p:ext uri="{BB962C8B-B14F-4D97-AF65-F5344CB8AC3E}">
        <p14:creationId xmlns:p14="http://schemas.microsoft.com/office/powerpoint/2010/main" val="378328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Задание № 4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«Мозговой штурм»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82341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Мозговой штурм»,  он состоит в том, что дети сами по ходу обсуждения корректируют высказанные идеи и анализируют 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Примерные вопросы для 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обсуждения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произойдет, если я уберу  на перекрёстке светофор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(ответы детей)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А что произойдёт, если на земле не будет транспортных средств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(ответы детей)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А если я у велосипеда уберу руль, вот весело-то будет, правда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(ответы детей)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 Ну и с этим задание мы справились</a:t>
            </a:r>
          </a:p>
        </p:txBody>
      </p:sp>
    </p:spTree>
    <p:extLst>
      <p:ext uri="{BB962C8B-B14F-4D97-AF65-F5344CB8AC3E}">
        <p14:creationId xmlns:p14="http://schemas.microsoft.com/office/powerpoint/2010/main" val="22798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</TotalTime>
  <Words>112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Презентация к занятию по ПДД</vt:lpstr>
      <vt:lpstr>Презентация PowerPoint</vt:lpstr>
      <vt:lpstr>Задание № 1</vt:lpstr>
      <vt:lpstr>Правило к заданию</vt:lpstr>
      <vt:lpstr>Презентация PowerPoint</vt:lpstr>
      <vt:lpstr> А сейчас задание усложним. </vt:lpstr>
      <vt:lpstr>Задание № 2 Сказка: «Заветные огоньки» </vt:lpstr>
      <vt:lpstr>Задание № 3 «Устами младенца»</vt:lpstr>
      <vt:lpstr>Задание № 4 «Мозговой штурм»</vt:lpstr>
      <vt:lpstr>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по ПДД</dc:title>
  <dc:creator>Пользователь Windows</dc:creator>
  <cp:lastModifiedBy>Пользователь Windows</cp:lastModifiedBy>
  <cp:revision>6</cp:revision>
  <dcterms:created xsi:type="dcterms:W3CDTF">2021-11-12T10:43:23Z</dcterms:created>
  <dcterms:modified xsi:type="dcterms:W3CDTF">2021-11-19T04:35:04Z</dcterms:modified>
</cp:coreProperties>
</file>