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254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1A9-3DD1-4232-9CE0-EC3BD51EE27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0063D-09D9-4AE8-BDB1-74B0267B0D8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1A9-3DD1-4232-9CE0-EC3BD51EE27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0063D-09D9-4AE8-BDB1-74B0267B0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1A9-3DD1-4232-9CE0-EC3BD51EE27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0063D-09D9-4AE8-BDB1-74B0267B0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1A9-3DD1-4232-9CE0-EC3BD51EE27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0063D-09D9-4AE8-BDB1-74B0267B0D8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1A9-3DD1-4232-9CE0-EC3BD51EE27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0063D-09D9-4AE8-BDB1-74B0267B0D8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1A9-3DD1-4232-9CE0-EC3BD51EE27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0063D-09D9-4AE8-BDB1-74B0267B0D8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1A9-3DD1-4232-9CE0-EC3BD51EE27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0063D-09D9-4AE8-BDB1-74B0267B0D8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1A9-3DD1-4232-9CE0-EC3BD51EE27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0063D-09D9-4AE8-BDB1-74B0267B0D8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1A9-3DD1-4232-9CE0-EC3BD51EE27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0063D-09D9-4AE8-BDB1-74B0267B0D8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1A9-3DD1-4232-9CE0-EC3BD51EE27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0063D-09D9-4AE8-BDB1-74B0267B0D8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1A9-3DD1-4232-9CE0-EC3BD51EE27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20063D-09D9-4AE8-BDB1-74B0267B0D83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D98341A9-3DD1-4232-9CE0-EC3BD51EE27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E20063D-09D9-4AE8-BDB1-74B0267B0D8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Сказка</a:t>
            </a:r>
            <a:br>
              <a:rPr lang="ru-RU" dirty="0" smtClean="0"/>
            </a:br>
            <a:r>
              <a:rPr lang="ru-RU" dirty="0" smtClean="0"/>
              <a:t>«Заветные огоньки»</a:t>
            </a:r>
            <a:endParaRPr lang="ru-RU" dirty="0"/>
          </a:p>
        </p:txBody>
      </p:sp>
      <p:pic>
        <p:nvPicPr>
          <p:cNvPr id="5" name="Рисунок 4" descr="https://pro.culture.ru/uploads/f3359c7a033a2f5ead067ea1b5570117_w720_h540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5976664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710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77240" y="4221088"/>
            <a:ext cx="7543800" cy="2088232"/>
          </a:xfrm>
        </p:spPr>
        <p:txBody>
          <a:bodyPr/>
          <a:lstStyle/>
          <a:p>
            <a:r>
              <a:rPr lang="ru-RU" sz="2400" dirty="0">
                <a:effectLst/>
              </a:rPr>
              <a:t>В одном прекрасном </a:t>
            </a:r>
            <a:r>
              <a:rPr lang="ru-RU" sz="2400" b="1" dirty="0">
                <a:effectLst/>
              </a:rPr>
              <a:t>старом</a:t>
            </a:r>
            <a:r>
              <a:rPr lang="ru-RU" sz="2400" dirty="0">
                <a:effectLst/>
              </a:rPr>
              <a:t> городе повстречались на перекрестке три </a:t>
            </a:r>
            <a:r>
              <a:rPr lang="ru-RU" sz="2400" u="sng" dirty="0">
                <a:effectLst/>
              </a:rPr>
              <a:t>огонька</a:t>
            </a:r>
            <a:r>
              <a:rPr lang="ru-RU" sz="2400" dirty="0">
                <a:effectLst/>
              </a:rPr>
              <a:t>: Красный, Желтый и Зеленый. Завязался между ними спор о том, какой из огоньков самый важный.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pic>
        <p:nvPicPr>
          <p:cNvPr id="5" name="Рисунок 4" descr="https://pp.userapi.com/c841427/v841427002/5f3dc/64_nWFoHcmU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6984776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4138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eduportal44.ru/soligalich/kolosok/1/SiteAssets/SitePages/%D0%9F%D1%80%D0%BE%D1%84%D0%B8%D0%BB%D0%B0%D0%BA%D1%82%D0%B8%D0%BA%D0%B0%20%D0%94%D0%94%D0%A2%D0%A2/2000px-Korea_Traffic_Safety_Sign_-_Signal_Light_-_Horizontal_3.svg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31"/>
          <a:stretch/>
        </p:blipFill>
        <p:spPr bwMode="auto">
          <a:xfrm>
            <a:off x="1691680" y="692696"/>
            <a:ext cx="6192688" cy="3240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221088"/>
            <a:ext cx="7543800" cy="1570112"/>
          </a:xfrm>
        </p:spPr>
        <p:txBody>
          <a:bodyPr/>
          <a:lstStyle/>
          <a:p>
            <a:r>
              <a:rPr lang="ru-RU" sz="2400" dirty="0">
                <a:effectLst/>
              </a:rPr>
              <a:t>Я, красный, самый важный – цвет </a:t>
            </a:r>
            <a:r>
              <a:rPr lang="ru-RU" sz="2400" b="1" dirty="0">
                <a:effectLst/>
              </a:rPr>
              <a:t>костра</a:t>
            </a:r>
            <a:r>
              <a:rPr lang="ru-RU" sz="2400" dirty="0">
                <a:effectLst/>
              </a:rPr>
              <a:t>, пожара. Как меня увидят люди – знают, что впереди тревога и  опасность.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813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eduportal44.ru/soligalich/kolosok/1/SiteAssets/SitePages/%D0%9F%D1%80%D0%BE%D1%84%D0%B8%D0%BB%D0%B0%D0%BA%D1%82%D0%B8%D0%BA%D0%B0%20%D0%94%D0%94%D0%A2%D0%A2/2000px-Korea_Traffic_Safety_Sign_-_Signal_Light_-_Horizontal_3.svg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13" r="33156"/>
          <a:stretch/>
        </p:blipFill>
        <p:spPr bwMode="auto">
          <a:xfrm>
            <a:off x="1835697" y="692696"/>
            <a:ext cx="5616624" cy="26282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3789040"/>
            <a:ext cx="7543800" cy="2002160"/>
          </a:xfrm>
        </p:spPr>
        <p:txBody>
          <a:bodyPr/>
          <a:lstStyle/>
          <a:p>
            <a:r>
              <a:rPr lang="ru-RU" sz="2400" dirty="0">
                <a:effectLst/>
              </a:rPr>
              <a:t>Нет, я, желтый цвет, важнее. Мой цвет – цвет солнца. А оно может быть и другом, и врагом. Поэтому я </a:t>
            </a:r>
            <a:r>
              <a:rPr lang="ru-RU" sz="2400" u="sng" dirty="0">
                <a:effectLst/>
              </a:rPr>
              <a:t>предупреждаю</a:t>
            </a:r>
            <a:r>
              <a:rPr lang="ru-RU" sz="2400" dirty="0">
                <a:effectLst/>
              </a:rPr>
              <a:t>: Будь осторожен! Внимание! Не торопись!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64356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eduportal44.ru/soligalich/kolosok/1/SiteAssets/SitePages/%D0%9F%D1%80%D0%BE%D1%84%D0%B8%D0%BB%D0%B0%D0%BA%D1%82%D0%B8%D0%BA%D0%B0%20%D0%94%D0%94%D0%A2%D0%A2/2000px-Korea_Traffic_Safety_Sign_-_Signal_Light_-_Horizontal_3.svg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69"/>
          <a:stretch/>
        </p:blipFill>
        <p:spPr bwMode="auto">
          <a:xfrm>
            <a:off x="1907704" y="692696"/>
            <a:ext cx="5544616" cy="31683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221088"/>
            <a:ext cx="7543800" cy="1570112"/>
          </a:xfrm>
        </p:spPr>
        <p:txBody>
          <a:bodyPr/>
          <a:lstStyle/>
          <a:p>
            <a:r>
              <a:rPr lang="ru-RU" sz="2400" dirty="0">
                <a:effectLst/>
              </a:rPr>
              <a:t>Друзья огоньки, прекратите спорить! Это я – самый важный цвет – цвет травы, леса, листьев. Я напоминаю всем о безопасности и спокойствии.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66613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thumbs.dreamstime.com/b/%D0%BF%D0%BE%D1%81-%D0%B5-%D0%BE%D0%B2%D0%B0%D1%82%D0%B5-%D1%8C%D0%BD%D0%BE%D1%81%D1%82%D0%B8-%D1%81%D0%B8%D0%B3%D0%BD%D0%B0-%D0%B0-%D1%81%D0%B2%D0%B5%D1%82%D0%BE%D1%84%D0%BE%D1%80%D0%B0-91873167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50" t="2833" r="20962"/>
          <a:stretch/>
        </p:blipFill>
        <p:spPr bwMode="auto">
          <a:xfrm>
            <a:off x="1763688" y="332656"/>
            <a:ext cx="5832648" cy="3960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504528"/>
          </a:xfrm>
        </p:spPr>
        <p:txBody>
          <a:bodyPr/>
          <a:lstStyle/>
          <a:p>
            <a:r>
              <a:rPr lang="ru-RU" sz="2400" dirty="0">
                <a:effectLst/>
              </a:rPr>
              <a:t>Друзья, не надо спорить! Каждый из вас – очень яркий цвет, и каждый очень важный. Давайте дружить! Мы всегда будем вместе помогать всем людям на улицах города.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92206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507/0011087e-8fd54b39/hello_html_m410493d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7" b="31266"/>
          <a:stretch/>
        </p:blipFill>
        <p:spPr bwMode="auto">
          <a:xfrm>
            <a:off x="827584" y="692696"/>
            <a:ext cx="7632848" cy="36724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576536"/>
          </a:xfrm>
        </p:spPr>
        <p:txBody>
          <a:bodyPr/>
          <a:lstStyle/>
          <a:p>
            <a:r>
              <a:rPr lang="ru-RU" sz="2400" dirty="0" smtClean="0">
                <a:effectLst/>
              </a:rPr>
              <a:t>И </a:t>
            </a:r>
            <a:r>
              <a:rPr lang="ru-RU" sz="2400" dirty="0">
                <a:effectLst/>
              </a:rPr>
              <a:t>тут появился еще один светофор.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Ты светофор для машин и водителей, а я вот только для пешеходов.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09337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securitymedia.ru/pic/news/qumny_goro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94" y="476672"/>
            <a:ext cx="7632848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005064"/>
            <a:ext cx="7543800" cy="2448272"/>
          </a:xfrm>
        </p:spPr>
        <p:txBody>
          <a:bodyPr/>
          <a:lstStyle/>
          <a:p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>Заветные </a:t>
            </a:r>
            <a:r>
              <a:rPr lang="ru-RU" sz="2400" dirty="0">
                <a:effectLst/>
              </a:rPr>
              <a:t>огоньки очень обрадовались, что они важны для всех светофоров. И с тех пор на перекрестках больших городов управляют</a:t>
            </a:r>
            <a:r>
              <a:rPr lang="ru-RU" sz="2400" b="1" dirty="0">
                <a:effectLst/>
              </a:rPr>
              <a:t> </a:t>
            </a:r>
            <a:r>
              <a:rPr lang="ru-RU" sz="2400" dirty="0">
                <a:effectLst/>
              </a:rPr>
              <a:t>машинами и пешеходами друзья-огоньки и друзья  светофоры!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23769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Конец сказки</a:t>
            </a:r>
            <a:endParaRPr lang="ru-RU" dirty="0"/>
          </a:p>
        </p:txBody>
      </p:sp>
      <p:pic>
        <p:nvPicPr>
          <p:cNvPr id="3" name="Рисунок 2" descr="https://bilio-chulim.nsk.muzkult.ru/media/2021/07/01/1301070005/GBDD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764704"/>
            <a:ext cx="6336704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99047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74</TotalTime>
  <Words>109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Базовая</vt:lpstr>
      <vt:lpstr>Сказка «Заветные огоньки»</vt:lpstr>
      <vt:lpstr>В одном прекрасном старом городе повстречались на перекрестке три огонька: Красный, Желтый и Зеленый. Завязался между ними спор о том, какой из огоньков самый важный. </vt:lpstr>
      <vt:lpstr>Я, красный, самый важный – цвет костра, пожара. Как меня увидят люди – знают, что впереди тревога и  опасность. </vt:lpstr>
      <vt:lpstr>Нет, я, желтый цвет, важнее. Мой цвет – цвет солнца. А оно может быть и другом, и врагом. Поэтому я предупреждаю: Будь осторожен! Внимание! Не торопись! </vt:lpstr>
      <vt:lpstr>Друзья огоньки, прекратите спорить! Это я – самый важный цвет – цвет травы, леса, листьев. Я напоминаю всем о безопасности и спокойствии. </vt:lpstr>
      <vt:lpstr>Друзья, не надо спорить! Каждый из вас – очень яркий цвет, и каждый очень важный. Давайте дружить! Мы всегда будем вместе помогать всем людям на улицах города. </vt:lpstr>
      <vt:lpstr>И тут появился еще один светофор. Ты светофор для машин и водителей, а я вот только для пешеходов. </vt:lpstr>
      <vt:lpstr>    Заветные огоньки очень обрадовались, что они важны для всех светофоров. И с тех пор на перекрестках больших городов управляют машинами и пешеходами друзья-огоньки и друзья  светофоры! </vt:lpstr>
      <vt:lpstr>Конец сказки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«Заветные огоньки»</dc:title>
  <dc:creator>Пользователь Windows</dc:creator>
  <cp:lastModifiedBy>Пользователь Windows</cp:lastModifiedBy>
  <cp:revision>8</cp:revision>
  <dcterms:created xsi:type="dcterms:W3CDTF">2021-11-18T13:54:57Z</dcterms:created>
  <dcterms:modified xsi:type="dcterms:W3CDTF">2021-11-18T15:09:20Z</dcterms:modified>
</cp:coreProperties>
</file>