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64" r:id="rId4"/>
    <p:sldId id="265" r:id="rId5"/>
    <p:sldId id="263" r:id="rId6"/>
    <p:sldId id="266" r:id="rId7"/>
    <p:sldId id="260" r:id="rId8"/>
    <p:sldId id="261" r:id="rId9"/>
    <p:sldId id="262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5" d="100"/>
          <a:sy n="65" d="100"/>
        </p:scale>
        <p:origin x="15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FD16F-4B97-43C2-964A-7BFD3665781C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B357C-0E2E-433A-90BA-372FAF9B6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20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573A5D-DA49-4A92-BCBF-9DE1D25A6B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3ED7FE5-5470-4950-91CB-C12A67B7F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D430C9-4973-4B2C-B91F-1119FA494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61F7DB-36D4-4EC3-82DB-8E6C9300A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B6A7C3-77C9-486D-8B66-4B0A93667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078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47826-F215-4BC3-957A-DDC23272D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BB5A714-2C83-4C96-8D88-66231549C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FC0965-C61F-413C-9277-921237AAD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1A64D7-2763-4AD3-BD77-AD6D5BCD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CE013BA-02D2-4B60-926C-3891C4DB6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73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8E0787E-D5A2-48D8-B0A8-2FEA53B5C0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1F7B1DF-9C97-41DD-8503-06902CD3DC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4C7BE6-2AF7-4758-9746-85C76E5C4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D3DFAE-D77B-4DAF-884D-1A562EEE2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73EDC6-DC99-4FB9-9F2B-DAAE85BDC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744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95915A-58F4-43A7-830F-9F996532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7EF144-2B4D-4EF8-803A-B5899B91E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E9CCAA-516A-4097-AC09-6E7629900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5BAD6EE-725E-4A76-884A-570D15270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D64F04-424E-4B7C-99FC-A5ACE8721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434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28C63D-B963-4075-B09F-C5FCA3B11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3D6B2F-C729-48E5-892B-7DD4D8912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99C9D2-0CC6-4D93-92FB-6B9192D2E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CF11BB-34DD-4537-AB01-C7FB18FA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B4F5BA-E592-4743-9764-8A4E36860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037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017227-FAF4-47F5-AF99-DB97D6921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5DAE97-397E-425F-BC1E-E09A066E5E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CA5DD66-E3FD-45E1-AFE9-CFE5972098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1BA9A9-7EFD-4170-8FA7-8C51AB521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769DC6-6F87-4649-9698-144C5BC81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85BAA4-D834-453B-9437-2951906C7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80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51283-3BD6-4208-A537-962BB45CC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2AA009-0B6D-4F9B-BB61-8AF8E3B4B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5A31D15-66CB-4824-8716-301E93710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D4DAED-635C-4E4A-995E-7C5DE22019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FAB8893-D49A-4281-BF6E-1EFCC9AA6D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509208F-0BF5-4D66-87BA-2FDA8F34F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3090532-5554-459C-859D-944915CA3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1879C24-05E0-4CDE-B6AE-4002464E4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775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C43584-DC88-42EA-B13F-44A7935FE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AAA0EE0-041C-49CC-8C3A-3787E3C97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490A345-7BC0-4CAF-9BF2-602AF2963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9633C54-85BC-4E6A-B0D6-57F936681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89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B0B4EFB-29F6-4036-A2DF-9F470666C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713B264-7C83-4CB4-8E5B-1169B5CB5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AF35D5-A8CF-416F-B697-98B75DE3C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7435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B03956-E692-4080-A2A9-A64CFE91B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E73B64-1B06-4106-A4ED-6B209870E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0B92EB-1F81-445D-A075-EC946D8D18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D79870-B80D-4129-9FB6-B63D82FDC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6AE28B-C7B0-47DE-9DB9-E0EFAB2DF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0991291-2295-4B5B-B406-E9FFDC1DB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068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BB574-9AD4-4E62-9A6B-E75324C98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E576074-090F-4553-8E74-160EA39373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B49A1C7-E085-4D7F-A038-93286E696C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73AF4C-A2CD-4F0D-9A4F-CA3CAC986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A3AEEDB-CA75-4F73-AE60-E44A69375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E173EE-DC37-486A-B433-71901B072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412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AEB92C-BF38-4ED9-BBE5-FF2A692A5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973D403-7F48-4E40-9AC4-BBE40D49CE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D48B4A6-5EDA-4F7A-8CF2-678FBCE2C9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30.10.2023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A104BA-ED2E-4FD3-A266-AB8A9DE0B5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80C8EBC-2446-4D51-83B2-F3E9AB5A07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60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6C2B7C3-204F-42EA-A5ED-7583D799DD92}"/>
              </a:ext>
            </a:extLst>
          </p:cNvPr>
          <p:cNvSpPr/>
          <p:nvPr/>
        </p:nvSpPr>
        <p:spPr>
          <a:xfrm>
            <a:off x="1619672" y="1780389"/>
            <a:ext cx="54582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- класс</a:t>
            </a:r>
            <a:endParaRPr lang="ru-RU" sz="5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94661" y="479986"/>
            <a:ext cx="65668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этап конкурса 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«Учитель года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Миасского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городского округа – 2023»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0585" y="3805469"/>
            <a:ext cx="56166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i="1" dirty="0" err="1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Конюхович</a:t>
            </a:r>
            <a:endParaRPr lang="ru-RU" sz="4000" i="1" dirty="0" smtClean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lvl="0"/>
            <a:r>
              <a:rPr lang="ru-RU" sz="4000" i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Кристины Анатольевны</a:t>
            </a:r>
            <a:endParaRPr lang="ru-RU" sz="4000" i="1" dirty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1957" y="2659798"/>
            <a:ext cx="53103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i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учителя </a:t>
            </a:r>
            <a:r>
              <a:rPr lang="ru-RU" i="1" dirty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английского языка МКОУ «ООШ № </a:t>
            </a:r>
            <a:r>
              <a:rPr lang="ru-RU" i="1" dirty="0" smtClean="0">
                <a:ln>
                  <a:solidFill>
                    <a:sysClr val="windowText" lastClr="00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itchFamily="18" charset="0"/>
              </a:rPr>
              <a:t>14»</a:t>
            </a:r>
            <a:endParaRPr lang="ru-RU" i="1" dirty="0">
              <a:ln>
                <a:solidFill>
                  <a:sysClr val="windowText" lastClr="000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42323" y="5917493"/>
            <a:ext cx="80083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 err="1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Миасский</a:t>
            </a:r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городской округ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sun9-35.userapi.com/impg/XhOhTVzOzS9asQCHmSlKDE1kihMePraeePwbxw/s4bgU6slQdA.jpg?size=810x1080&amp;quality=95&amp;sign=97cd669b6655a1bd756805833169b0f7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726" y="2932033"/>
            <a:ext cx="2358757" cy="31450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hkolalopyal-r43.gosweb.gosuslugi.ru/netcat_files/176/2951/8926e81a28306f2dde7fffe70449163b_1536x14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403" y="523382"/>
            <a:ext cx="1293447" cy="1205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9663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42552" y="2654027"/>
            <a:ext cx="4587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Стихи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договорки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3284984"/>
            <a:ext cx="57606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Вкуснотища! … </a:t>
            </a:r>
            <a:r>
              <a:rPr lang="ru-RU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very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good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!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Пищу называют ...</a:t>
            </a:r>
            <a:r>
              <a:rPr lang="ru-RU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food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sz="36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шарика, для друга,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Припас я сахар … </a:t>
            </a:r>
            <a:r>
              <a:rPr lang="ru-RU" sz="36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sugar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8" name="Picture 2" descr="https://sun9-52.userapi.com/impg/__-ywnQNHJJvy26njSDQslCNFrUe5NLq58gOYQ/xvX8V-wlFYU.jpg?size=849x600&amp;quality=96&amp;sign=78aefbbd7cf988910c1c7c43d6f81005&amp;c_uniq_tag=pgU3YpzCiKq-eryWB2ixv71I2eKc2plWtg_KuYsyb0s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87" y="526127"/>
            <a:ext cx="2976265" cy="2103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lyanacrosswordpuzzles.com/wp-content/uploads/2019/06/word-puzzle-games-printable-for-the-kids-word-puzzles-easy-printable-puzzle-games-for-kindergarte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3040" y="376064"/>
            <a:ext cx="3056652" cy="2292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091416">
            <a:off x="3588439" y="830672"/>
            <a:ext cx="1992768" cy="149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6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113" t="13776" r="2751" b="5901"/>
          <a:stretch/>
        </p:blipFill>
        <p:spPr>
          <a:xfrm>
            <a:off x="662388" y="1166837"/>
            <a:ext cx="7819222" cy="511256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19944" y="273422"/>
            <a:ext cx="33041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54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98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pic>
        <p:nvPicPr>
          <p:cNvPr id="10242" name="Picture 2" descr="https://i2.wp.com/www.hatshaiti.org/wp-content/uploads/2019/04/bannerthankyou.jpg?fit=1440%2C750&amp;ssl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304" y="1268760"/>
            <a:ext cx="7643391" cy="398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19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к и где научить ребенка играть в футбол — Спортмастер Медиа">
            <a:extLst>
              <a:ext uri="{FF2B5EF4-FFF2-40B4-BE49-F238E27FC236}">
                <a16:creationId xmlns:a16="http://schemas.microsoft.com/office/drawing/2014/main" id="{445F390A-95A2-46CE-B4B9-141A64AB15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70" y="812585"/>
            <a:ext cx="3653313" cy="2416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Обучение игре на пианино с нуля — уроки игры на пианино Три Четверти">
            <a:extLst>
              <a:ext uri="{FF2B5EF4-FFF2-40B4-BE49-F238E27FC236}">
                <a16:creationId xmlns:a16="http://schemas.microsoft.com/office/drawing/2014/main" id="{D82F57EC-B35F-4ED7-9BB2-DB3CD3908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96" y="3770270"/>
            <a:ext cx="3621782" cy="2416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Нельзя всю жизнь в игрушки играть» » Минский областной центр гигиены,  эпидемиологии и общественного здоровья">
            <a:extLst>
              <a:ext uri="{FF2B5EF4-FFF2-40B4-BE49-F238E27FC236}">
                <a16:creationId xmlns:a16="http://schemas.microsoft.com/office/drawing/2014/main" id="{BF3CBC67-3D81-4B13-8850-64EE347444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242" y="786138"/>
            <a:ext cx="3444436" cy="2416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Большой теннис для детей. Какими должны быть первые занятия теннисом">
            <a:extLst>
              <a:ext uri="{FF2B5EF4-FFF2-40B4-BE49-F238E27FC236}">
                <a16:creationId xmlns:a16="http://schemas.microsoft.com/office/drawing/2014/main" id="{2C7F166A-2BAC-42AE-B6BF-5F607DF93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75544" y="3804511"/>
            <a:ext cx="3621781" cy="2416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951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548680"/>
            <a:ext cx="4320479" cy="32403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1960" y="2996952"/>
            <a:ext cx="4392488" cy="32943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t="10636"/>
          <a:stretch/>
        </p:blipFill>
        <p:spPr>
          <a:xfrm rot="20482218">
            <a:off x="835884" y="4121633"/>
            <a:ext cx="1525994" cy="21055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13244">
            <a:off x="2340222" y="3926261"/>
            <a:ext cx="1646554" cy="23563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27121" t="55357" r="36545"/>
          <a:stretch/>
        </p:blipFill>
        <p:spPr>
          <a:xfrm>
            <a:off x="5580112" y="548680"/>
            <a:ext cx="2685894" cy="195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8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s0.showslide.ru/s_slide/ec7c/e114f4a4-b93f-4316-bd0a-285af34ee54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07" t="7248" r="16428" b="5783"/>
          <a:stretch/>
        </p:blipFill>
        <p:spPr bwMode="auto">
          <a:xfrm>
            <a:off x="653671" y="574864"/>
            <a:ext cx="7848872" cy="570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706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02228" y="332656"/>
            <a:ext cx="595175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Фонетические игры </a:t>
            </a:r>
            <a:endParaRPr lang="ru-RU" sz="48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99727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тренировка учащихся в произношении английских звуков, формирование фонетического слуха.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2492897"/>
            <a:ext cx="7920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звук я задумала? (игра-загадка)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0625" t="2718" r="43701" b="53704"/>
          <a:stretch/>
        </p:blipFill>
        <p:spPr>
          <a:xfrm>
            <a:off x="2771800" y="3443330"/>
            <a:ext cx="3168352" cy="251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2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026145"/>
              </p:ext>
            </p:extLst>
          </p:nvPr>
        </p:nvGraphicFramePr>
        <p:xfrm>
          <a:off x="899592" y="1268534"/>
          <a:ext cx="7704856" cy="51973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852428">
                  <a:extLst>
                    <a:ext uri="{9D8B030D-6E8A-4147-A177-3AD203B41FA5}">
                      <a16:colId xmlns:a16="http://schemas.microsoft.com/office/drawing/2014/main" val="2557779464"/>
                    </a:ext>
                  </a:extLst>
                </a:gridCol>
                <a:gridCol w="3852428">
                  <a:extLst>
                    <a:ext uri="{9D8B030D-6E8A-4147-A177-3AD203B41FA5}">
                      <a16:colId xmlns:a16="http://schemas.microsoft.com/office/drawing/2014/main" val="638403586"/>
                    </a:ext>
                  </a:extLst>
                </a:gridCol>
              </a:tblGrid>
              <a:tr h="127300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4732168"/>
                  </a:ext>
                </a:extLst>
              </a:tr>
              <a:tr h="1075465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7925729"/>
                  </a:ext>
                </a:extLst>
              </a:tr>
              <a:tr h="1419321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sz="3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snake</a:t>
                      </a:r>
                      <a:r>
                        <a:rPr lang="en-US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3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sneɪk</a:t>
                      </a:r>
                      <a:r>
                        <a:rPr lang="en-US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</a:p>
                    <a:p>
                      <a:r>
                        <a:rPr lang="en-US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32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снэйк</a:t>
                      </a:r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endParaRPr lang="en-US" sz="3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frog</a:t>
                      </a:r>
                      <a:r>
                        <a:rPr lang="en-US" sz="3200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US" sz="3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frɒɡ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 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3200" dirty="0" err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фрог</a:t>
                      </a:r>
                      <a:r>
                        <a:rPr lang="en-US" sz="32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3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3325499"/>
                  </a:ext>
                </a:extLst>
              </a:tr>
              <a:tr h="127300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ball 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[</a:t>
                      </a:r>
                      <a:r>
                        <a:rPr kumimoji="0" lang="en-US" sz="3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bɔːl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]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ru-RU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бол</a:t>
                      </a:r>
                      <a:r>
                        <a:rPr kumimoji="0" lang="en-U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-apple-system"/>
                          <a:ea typeface="+mn-ea"/>
                          <a:cs typeface="+mn-cs"/>
                        </a:rPr>
                        <a:t>)</a:t>
                      </a:r>
                      <a:endParaRPr kumimoji="0" lang="ru-RU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389318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3252" y="1292715"/>
            <a:ext cx="1156845" cy="981122"/>
          </a:xfrm>
          <a:prstGeom prst="rect">
            <a:avLst/>
          </a:prstGeom>
        </p:spPr>
      </p:pic>
      <p:pic>
        <p:nvPicPr>
          <p:cNvPr id="8" name="Picture 6" descr="https://helpiks.su/imgart/baza1/9709664046918.files/image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8" t="26632" r="8052" b="12494"/>
          <a:stretch/>
        </p:blipFill>
        <p:spPr bwMode="auto">
          <a:xfrm>
            <a:off x="7196324" y="5275922"/>
            <a:ext cx="1118600" cy="101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99592" y="1220149"/>
            <a:ext cx="28720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doll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dirty="0" err="1" smtClean="0">
                <a:solidFill>
                  <a:srgbClr val="333333"/>
                </a:solidFill>
                <a:latin typeface="arial" panose="020B0604020202020204" pitchFamily="34" charset="0"/>
              </a:rPr>
              <a:t>ɔ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(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2056" y="406795"/>
            <a:ext cx="504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Найди </a:t>
            </a: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рифму к </a:t>
            </a:r>
            <a:r>
              <a:rPr 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24368" t="58475" r="57312" b="15353"/>
          <a:stretch/>
        </p:blipFill>
        <p:spPr>
          <a:xfrm>
            <a:off x="7196324" y="3790580"/>
            <a:ext cx="1257071" cy="134686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53197" t="20033" r="20082" b="48005"/>
          <a:stretch/>
        </p:blipFill>
        <p:spPr>
          <a:xfrm>
            <a:off x="3247530" y="2640829"/>
            <a:ext cx="1121356" cy="100598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791297" y="2617704"/>
            <a:ext cx="241925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ouse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haus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хаус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2605210"/>
            <a:ext cx="192552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og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dɒɡ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75856" y="3884800"/>
            <a:ext cx="938865" cy="1121761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865731" y="5244552"/>
            <a:ext cx="264687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ouse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maus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маус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https://gas-kvas.com/uploads/posts/2023-01/1673469317_gas-kvas-com-p-detskii-risunok-mishka-1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83449" y="5224274"/>
            <a:ext cx="920071" cy="118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catherineasquithgallery.com/uploads/posts/2021-03/1614594039_3-p-domik-na-belom-fone-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6613" y="2716890"/>
            <a:ext cx="1016768" cy="929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837502" y="1268534"/>
            <a:ext cx="216758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ake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keɪk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en-US" sz="3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кейк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9"/>
          <a:srcRect l="30270" t="13301" r="29230" b="26513"/>
          <a:stretch/>
        </p:blipFill>
        <p:spPr>
          <a:xfrm>
            <a:off x="7197763" y="1367575"/>
            <a:ext cx="1105300" cy="1161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7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catherineasquithgallery.com/uploads/posts/2021-02/1613504088_21-p-fon-dlya-prezentatsii-inostrannie-yaziki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6" y="0"/>
            <a:ext cx="91317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РАЗВИТИЕ РЕБЕНКА: Собери слово на Английском языке. Animals. Часть 1">
            <a:extLst>
              <a:ext uri="{FF2B5EF4-FFF2-40B4-BE49-F238E27FC236}">
                <a16:creationId xmlns:a16="http://schemas.microsoft.com/office/drawing/2014/main" id="{ADFBE518-41FE-4763-9377-407065665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64904"/>
            <a:ext cx="4655637" cy="3694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90BCC43-7FDE-474A-95FB-0E6068BCF6FB}"/>
              </a:ext>
            </a:extLst>
          </p:cNvPr>
          <p:cNvSpPr/>
          <p:nvPr/>
        </p:nvSpPr>
        <p:spPr>
          <a:xfrm>
            <a:off x="2044511" y="1612815"/>
            <a:ext cx="510210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«Собери слово»</a:t>
            </a:r>
            <a:endParaRPr lang="ru-RU" sz="4000" b="1" cap="none" spc="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85292" y="312912"/>
            <a:ext cx="65265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Орфографические игры </a:t>
            </a:r>
            <a:endParaRPr lang="ru-RU" sz="4400" b="1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116751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навыков сочетания букв в слове.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46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EA39553-7841-49B7-B3AE-CBD02B1511B7}"/>
              </a:ext>
            </a:extLst>
          </p:cNvPr>
          <p:cNvSpPr/>
          <p:nvPr/>
        </p:nvSpPr>
        <p:spPr>
          <a:xfrm>
            <a:off x="2100810" y="220332"/>
            <a:ext cx="49423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 «</a:t>
            </a:r>
            <a:r>
              <a:rPr lang="en-US" sz="54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BINGO</a:t>
            </a:r>
            <a:r>
              <a:rPr lang="ru-RU" sz="54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b="1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Методическая разработка Игра «Бинго»">
            <a:extLst>
              <a:ext uri="{FF2B5EF4-FFF2-40B4-BE49-F238E27FC236}">
                <a16:creationId xmlns:a16="http://schemas.microsoft.com/office/drawing/2014/main" id="{70047D50-6295-4285-9E58-B5FD1ED737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2980"/>
            <a:ext cx="3319633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Тематические карточки для игры &quot;Бинго&quot; на уроках английского языка | Бинго,  Уроки английского, Английский">
            <a:extLst>
              <a:ext uri="{FF2B5EF4-FFF2-40B4-BE49-F238E27FC236}">
                <a16:creationId xmlns:a16="http://schemas.microsoft.com/office/drawing/2014/main" id="{6C7ADEED-844F-44BE-8731-943B66C02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62980"/>
            <a:ext cx="3340414" cy="472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68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" y="-297"/>
            <a:ext cx="9132600" cy="6858594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656E010-7A98-44E3-B405-31C72774FD77}"/>
              </a:ext>
            </a:extLst>
          </p:cNvPr>
          <p:cNvSpPr/>
          <p:nvPr/>
        </p:nvSpPr>
        <p:spPr>
          <a:xfrm>
            <a:off x="539552" y="548680"/>
            <a:ext cx="813690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sz="48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b="1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8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«Съедобное</a:t>
            </a:r>
            <a:r>
              <a:rPr lang="ru-RU" sz="48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48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несъедобное</a:t>
            </a:r>
            <a:r>
              <a:rPr lang="ru-RU" sz="4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b="0" cap="none" spc="0" dirty="0">
              <a:ln w="0"/>
              <a:solidFill>
                <a:srgbClr val="00206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Игра Съедобное-несъедобное, описание, как играть, правила - Дом Игр | Home  Of Games">
            <a:extLst>
              <a:ext uri="{FF2B5EF4-FFF2-40B4-BE49-F238E27FC236}">
                <a16:creationId xmlns:a16="http://schemas.microsoft.com/office/drawing/2014/main" id="{09D30DAD-44D4-4BC4-AF1C-ED720F30E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348880"/>
            <a:ext cx="3744416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0" name="Picture 2" descr="https://www.myconsultingoffer.org/wp-content/uploads/2019/12/370-2048x20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82" r="51214" b="48280"/>
          <a:stretch/>
        </p:blipFill>
        <p:spPr bwMode="auto">
          <a:xfrm>
            <a:off x="546448" y="3356992"/>
            <a:ext cx="1788102" cy="132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52455" t="10129"/>
          <a:stretch/>
        </p:blipFill>
        <p:spPr>
          <a:xfrm>
            <a:off x="6706377" y="3388453"/>
            <a:ext cx="1892801" cy="129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1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167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-apple-system</vt:lpstr>
      <vt:lpstr>Arial</vt:lpstr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денис</cp:lastModifiedBy>
  <cp:revision>24</cp:revision>
  <dcterms:created xsi:type="dcterms:W3CDTF">2023-10-30T13:16:05Z</dcterms:created>
  <dcterms:modified xsi:type="dcterms:W3CDTF">2023-10-30T19:14:38Z</dcterms:modified>
</cp:coreProperties>
</file>