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647" autoAdjust="0"/>
    <p:restoredTop sz="94660"/>
  </p:normalViewPr>
  <p:slideViewPr>
    <p:cSldViewPr>
      <p:cViewPr varScale="1">
        <p:scale>
          <a:sx n="75" d="100"/>
          <a:sy n="75" d="100"/>
        </p:scale>
        <p:origin x="-3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273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0253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355739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1724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1513282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6511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0598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4953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6533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85803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9551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68026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57320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5552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132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6813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6445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User\Desktop\IMG_9934.MOV" TargetMode="External"/><Relationship Id="rId6" Type="http://schemas.openxmlformats.org/officeDocument/2006/relationships/image" Target="../media/image3.png"/><Relationship Id="rId5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2DC684-9CF1-4279-88A5-A014F676B8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8AB1B3DF-B46A-41D4-9C97-49ED27C1A3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9B4BD52-CB65-4A1E-8FBC-2F8FC16913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69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2493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ikiclipart.com/wp-content/uploads/2017/03/Preschool-border-abc-frame-tn-pintere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A633A9-8555-4109-938D-450751725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803" y="692696"/>
            <a:ext cx="8064896" cy="548680"/>
          </a:xfrm>
        </p:spPr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Вставь глагол 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</a:rPr>
              <a:t>to be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в предложения </a:t>
            </a:r>
            <a:r>
              <a:rPr lang="en-US" sz="4400" b="1" i="1" dirty="0">
                <a:solidFill>
                  <a:srgbClr val="FF0000"/>
                </a:solidFill>
              </a:rPr>
              <a:t>am/is/are.</a:t>
            </a:r>
            <a:r>
              <a:rPr lang="en-US" sz="4400" b="1" dirty="0">
                <a:solidFill>
                  <a:srgbClr val="FF0000"/>
                </a:solidFill>
              </a:rPr>
              <a:t>.</a:t>
            </a:r>
            <a:r>
              <a:rPr lang="en-US" sz="6000" b="1" dirty="0">
                <a:solidFill>
                  <a:srgbClr val="FF0000"/>
                </a:solidFill>
              </a:rPr>
              <a:t/>
            </a:r>
            <a:br>
              <a:rPr lang="en-US" sz="6000" b="1" dirty="0">
                <a:solidFill>
                  <a:srgbClr val="FF0000"/>
                </a:solidFill>
              </a:rPr>
            </a:b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893BA5D-6A66-4392-B368-E6B5ADE3E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2204864"/>
            <a:ext cx="7560840" cy="3880773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US" sz="16000" i="1" dirty="0" smtClean="0">
                <a:solidFill>
                  <a:schemeClr val="tx1"/>
                </a:solidFill>
              </a:rPr>
              <a:t>Father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… 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funny.</a:t>
            </a:r>
            <a:endParaRPr lang="ru-RU" sz="16000" dirty="0">
              <a:solidFill>
                <a:schemeClr val="tx1"/>
              </a:solidFill>
            </a:endParaRPr>
          </a:p>
          <a:p>
            <a:pPr lvl="0"/>
            <a:r>
              <a:rPr lang="en-US" sz="16000" i="1" dirty="0" smtClean="0">
                <a:solidFill>
                  <a:schemeClr val="tx1"/>
                </a:solidFill>
              </a:rPr>
              <a:t>My brother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….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very noisy</a:t>
            </a:r>
            <a:r>
              <a:rPr lang="ru-RU" sz="16000" i="1" dirty="0" smtClean="0">
                <a:solidFill>
                  <a:schemeClr val="tx1"/>
                </a:solidFill>
              </a:rPr>
              <a:t>.</a:t>
            </a:r>
            <a:r>
              <a:rPr lang="en-US" sz="16000" i="1" dirty="0" smtClean="0">
                <a:solidFill>
                  <a:schemeClr val="tx1"/>
                </a:solidFill>
              </a:rPr>
              <a:t> </a:t>
            </a:r>
            <a:endParaRPr lang="ru-RU" sz="16000" dirty="0" smtClean="0">
              <a:solidFill>
                <a:schemeClr val="tx1"/>
              </a:solidFill>
            </a:endParaRPr>
          </a:p>
          <a:p>
            <a:pPr lvl="0"/>
            <a:r>
              <a:rPr lang="en-US" sz="16000" i="1" dirty="0" smtClean="0">
                <a:solidFill>
                  <a:schemeClr val="tx1"/>
                </a:solidFill>
              </a:rPr>
              <a:t>Ann </a:t>
            </a:r>
            <a:r>
              <a:rPr lang="en-US" sz="16000" i="1" dirty="0">
                <a:solidFill>
                  <a:schemeClr val="tx1"/>
                </a:solidFill>
              </a:rPr>
              <a:t>and </a:t>
            </a:r>
            <a:r>
              <a:rPr lang="en-US" sz="16000" i="1" dirty="0" smtClean="0">
                <a:solidFill>
                  <a:schemeClr val="tx1"/>
                </a:solidFill>
              </a:rPr>
              <a:t>Mary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…   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cool sisters</a:t>
            </a:r>
            <a:r>
              <a:rPr lang="ru-RU" sz="16000" i="1" dirty="0" smtClean="0">
                <a:solidFill>
                  <a:schemeClr val="tx1"/>
                </a:solidFill>
              </a:rPr>
              <a:t>.</a:t>
            </a:r>
            <a:endParaRPr lang="ru-RU" sz="16000" dirty="0">
              <a:solidFill>
                <a:schemeClr val="tx1"/>
              </a:solidFill>
            </a:endParaRPr>
          </a:p>
          <a:p>
            <a:pPr lvl="0"/>
            <a:r>
              <a:rPr lang="en-US" sz="16000" i="1" dirty="0" smtClean="0">
                <a:solidFill>
                  <a:schemeClr val="tx1"/>
                </a:solidFill>
              </a:rPr>
              <a:t>Kate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…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my granny</a:t>
            </a:r>
            <a:r>
              <a:rPr lang="ru-RU" sz="16000" i="1" dirty="0" smtClean="0">
                <a:solidFill>
                  <a:schemeClr val="tx1"/>
                </a:solidFill>
              </a:rPr>
              <a:t>.</a:t>
            </a:r>
            <a:r>
              <a:rPr lang="en-US" sz="16000" dirty="0" smtClean="0">
                <a:solidFill>
                  <a:schemeClr val="tx1"/>
                </a:solidFill>
              </a:rPr>
              <a:t> </a:t>
            </a:r>
            <a:endParaRPr lang="ru-RU" sz="16000" dirty="0">
              <a:solidFill>
                <a:schemeClr val="tx1"/>
              </a:solidFill>
            </a:endParaRPr>
          </a:p>
          <a:p>
            <a:pPr lvl="0"/>
            <a:r>
              <a:rPr lang="en-US" sz="16000" i="1" dirty="0" smtClean="0">
                <a:solidFill>
                  <a:schemeClr val="tx1"/>
                </a:solidFill>
              </a:rPr>
              <a:t>I</a:t>
            </a:r>
            <a:r>
              <a:rPr lang="ru-RU" sz="16000" i="1" dirty="0" smtClean="0">
                <a:solidFill>
                  <a:schemeClr val="tx1"/>
                </a:solidFill>
              </a:rPr>
              <a:t> </a:t>
            </a:r>
            <a:r>
              <a:rPr lang="en-US" sz="16000" i="1" dirty="0" smtClean="0">
                <a:solidFill>
                  <a:schemeClr val="tx1"/>
                </a:solidFill>
              </a:rPr>
              <a:t>…    a friendly</a:t>
            </a:r>
            <a:r>
              <a:rPr lang="ru-RU" sz="16000" i="1" dirty="0" smtClean="0">
                <a:solidFill>
                  <a:schemeClr val="tx1"/>
                </a:solidFill>
              </a:rPr>
              <a:t>.</a:t>
            </a:r>
            <a:endParaRPr lang="ru-RU" sz="16000" dirty="0">
              <a:solidFill>
                <a:schemeClr val="tx1"/>
              </a:solidFill>
            </a:endParaRPr>
          </a:p>
          <a:p>
            <a:endParaRPr lang="ru-RU" sz="16000" dirty="0"/>
          </a:p>
          <a:p>
            <a:pPr marL="0" indent="0">
              <a:buNone/>
            </a:pPr>
            <a:r>
              <a:rPr lang="ru-RU" sz="4000" dirty="0"/>
              <a:t> 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1743199"/>
            <a:ext cx="689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is</a:t>
            </a:r>
            <a:endParaRPr lang="ru-RU" sz="5400" b="1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62233" y="2452246"/>
            <a:ext cx="662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is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41838" y="3207459"/>
            <a:ext cx="10823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are</a:t>
            </a:r>
            <a:endParaRPr lang="ru-RU" sz="48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70870" y="3683585"/>
            <a:ext cx="6623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is</a:t>
            </a:r>
            <a:endParaRPr lang="ru-RU" sz="5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7134" y="4437112"/>
            <a:ext cx="94929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am</a:t>
            </a:r>
            <a:endParaRPr lang="ru-RU" sz="44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478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E570820-6EB9-4830-AB0B-275C6C242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1482B9FC-1795-4445-A464-741415F11A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431"/>
          <a:stretch/>
        </p:blipFill>
        <p:spPr>
          <a:xfrm>
            <a:off x="356" y="0"/>
            <a:ext cx="9144001" cy="6858000"/>
          </a:xfrm>
        </p:spPr>
      </p:pic>
    </p:spTree>
    <p:extLst>
      <p:ext uri="{BB962C8B-B14F-4D97-AF65-F5344CB8AC3E}">
        <p14:creationId xmlns="" xmlns:p14="http://schemas.microsoft.com/office/powerpoint/2010/main" val="3705524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wikiclipart.com/wp-content/uploads/2017/03/Preschool-border-abc-frame-tn-pintere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fsd.multiurok.ru/html/2023/02/12/s_63e8ea4016828/phpg6SZZM_5-klass-1-urok_html_3acc8e95eba0fc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56" t="19376" r="5337" b="24888"/>
          <a:stretch/>
        </p:blipFill>
        <p:spPr bwMode="auto">
          <a:xfrm>
            <a:off x="1066800" y="1484784"/>
            <a:ext cx="7216381" cy="3528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4359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0ECF3C0-6AAD-403E-8C90-8383A2912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8159" y="620688"/>
            <a:ext cx="6347713" cy="1320800"/>
          </a:xfrm>
        </p:spPr>
        <p:txBody>
          <a:bodyPr>
            <a:normAutofit/>
          </a:bodyPr>
          <a:lstStyle/>
          <a:p>
            <a:r>
              <a:rPr lang="ru-RU" sz="5400" dirty="0"/>
              <a:t>Рефлексия</a:t>
            </a:r>
          </a:p>
        </p:txBody>
      </p:sp>
      <p:pic>
        <p:nvPicPr>
          <p:cNvPr id="2052" name="Picture 4" descr="Картинка звезда красного цвета ❤ для срисовки">
            <a:extLst>
              <a:ext uri="{FF2B5EF4-FFF2-40B4-BE49-F238E27FC236}">
                <a16:creationId xmlns="" xmlns:a16="http://schemas.microsoft.com/office/drawing/2014/main" id="{CFEE6A8D-0579-4E95-A4AC-BD15B40B7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63497"/>
            <a:ext cx="2659653" cy="26596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2056" name="Picture 8" descr="Картинки рефлексия (70 фото) » Юмор, позитив и много смешных картинок">
            <a:extLst>
              <a:ext uri="{FF2B5EF4-FFF2-40B4-BE49-F238E27FC236}">
                <a16:creationId xmlns="" xmlns:a16="http://schemas.microsoft.com/office/drawing/2014/main" id="{1E704940-BCD7-4E9A-AECC-5184DEB21AA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25" t="29000" r="8263" b="4850"/>
          <a:stretch/>
        </p:blipFill>
        <p:spPr bwMode="auto">
          <a:xfrm>
            <a:off x="1300680" y="1428096"/>
            <a:ext cx="6542637" cy="40018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878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E8A0DB6-3635-4B0F-A1AD-560E7F3A0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ikiclipart.com/wp-content/uploads/2017/03/Preschool-border-abc-frame-tn-pinteres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G_9934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250927" y="831036"/>
            <a:ext cx="6892973" cy="516973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7184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ikiclipart.com/wp-content/uploads/2017/03/Preschool-border-abc-frame-tn-pintere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8B5E352-9787-4630-A7D0-6FFA0518E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8143" y="820434"/>
            <a:ext cx="6347713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ФОНЕТИЧЕСКАЯ ЗАРЯДКА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7EAE5BB-C6DD-468E-ACFF-CA6DED7F2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2162723"/>
            <a:ext cx="6347714" cy="3880773"/>
          </a:xfrm>
        </p:spPr>
        <p:txBody>
          <a:bodyPr>
            <a:normAutofit fontScale="92500"/>
          </a:bodyPr>
          <a:lstStyle/>
          <a:p>
            <a:r>
              <a:rPr lang="en-US" sz="4800" dirty="0">
                <a:solidFill>
                  <a:schemeClr val="tx1"/>
                </a:solidFill>
              </a:rPr>
              <a:t>[a:] – father, aunt</a:t>
            </a:r>
            <a:endParaRPr lang="ru-RU" sz="4800" dirty="0">
              <a:solidFill>
                <a:schemeClr val="tx1"/>
              </a:solidFill>
            </a:endParaRPr>
          </a:p>
          <a:p>
            <a:r>
              <a:rPr lang="en-US" sz="4800" dirty="0">
                <a:solidFill>
                  <a:schemeClr val="tx1"/>
                </a:solidFill>
              </a:rPr>
              <a:t>[ʌ] – mother, brother, uncle, cousin</a:t>
            </a:r>
            <a:endParaRPr lang="ru-RU" sz="4800" dirty="0">
              <a:solidFill>
                <a:schemeClr val="tx1"/>
              </a:solidFill>
            </a:endParaRPr>
          </a:p>
          <a:p>
            <a:r>
              <a:rPr lang="en-US" sz="4800" dirty="0">
                <a:solidFill>
                  <a:schemeClr val="tx1"/>
                </a:solidFill>
              </a:rPr>
              <a:t>[æ] – grandmother, grandfather</a:t>
            </a:r>
            <a:endParaRPr lang="ru-RU" sz="4800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9110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6C34499-1D00-4607-BC2F-F3236C437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A2B508C-264F-414C-8B20-036F88B4F1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400"/>
          <a:stretch/>
        </p:blipFill>
        <p:spPr>
          <a:xfrm>
            <a:off x="1" y="0"/>
            <a:ext cx="9144000" cy="6887796"/>
          </a:xfrm>
        </p:spPr>
      </p:pic>
    </p:spTree>
    <p:extLst>
      <p:ext uri="{BB962C8B-B14F-4D97-AF65-F5344CB8AC3E}">
        <p14:creationId xmlns="" xmlns:p14="http://schemas.microsoft.com/office/powerpoint/2010/main" val="387607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ikiclipart.com/wp-content/uploads/2017/03/Preschool-border-abc-frame-tn-pintere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3275A3F-685C-415C-9544-01EB7E2C0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783138"/>
            <a:ext cx="6347713" cy="1320800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Task 1</a:t>
            </a:r>
            <a:br>
              <a:rPr lang="en-US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Составь предложения из слов.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8BA8EA7-6861-48F0-8824-BCAFE650B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3299" y="1916832"/>
            <a:ext cx="6347714" cy="388077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70000"/>
              </a:lnSpc>
            </a:pPr>
            <a:r>
              <a:rPr lang="en-US" sz="4400" dirty="0"/>
              <a:t> </a:t>
            </a:r>
            <a:r>
              <a:rPr lang="en-US" sz="4000" dirty="0">
                <a:solidFill>
                  <a:schemeClr val="tx1"/>
                </a:solidFill>
              </a:rPr>
              <a:t>Is, my, happy, friendly, family and. </a:t>
            </a:r>
            <a:endParaRPr lang="ru-RU" sz="4000" dirty="0">
              <a:solidFill>
                <a:schemeClr val="tx1"/>
              </a:solidFill>
            </a:endParaRPr>
          </a:p>
          <a:p>
            <a:pPr>
              <a:lnSpc>
                <a:spcPct val="170000"/>
              </a:lnSpc>
            </a:pPr>
            <a:r>
              <a:rPr lang="en-US" sz="4000" dirty="0">
                <a:solidFill>
                  <a:schemeClr val="tx1"/>
                </a:solidFill>
              </a:rPr>
              <a:t>Big, family, are, we, not, very.</a:t>
            </a:r>
            <a:endParaRPr lang="ru-RU" sz="40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4000" dirty="0">
              <a:solidFill>
                <a:schemeClr val="tx1"/>
              </a:solidFill>
            </a:endParaRPr>
          </a:p>
          <a:p>
            <a:pPr>
              <a:lnSpc>
                <a:spcPct val="170000"/>
              </a:lnSpc>
            </a:pPr>
            <a:r>
              <a:rPr lang="ru-RU" sz="4000" b="1" dirty="0">
                <a:solidFill>
                  <a:schemeClr val="tx1"/>
                </a:solidFill>
              </a:rPr>
              <a:t>1) </a:t>
            </a:r>
            <a:r>
              <a:rPr lang="en-US" sz="4000" b="1" dirty="0">
                <a:solidFill>
                  <a:schemeClr val="tx1"/>
                </a:solidFill>
              </a:rPr>
              <a:t>My family is happy and friendly.</a:t>
            </a:r>
            <a:endParaRPr lang="ru-RU" sz="4000" b="1" dirty="0">
              <a:solidFill>
                <a:schemeClr val="tx1"/>
              </a:solidFill>
            </a:endParaRPr>
          </a:p>
          <a:p>
            <a:pPr>
              <a:lnSpc>
                <a:spcPct val="170000"/>
              </a:lnSpc>
            </a:pPr>
            <a:r>
              <a:rPr lang="ru-RU" sz="4000" b="1" dirty="0">
                <a:solidFill>
                  <a:schemeClr val="tx1"/>
                </a:solidFill>
              </a:rPr>
              <a:t>2)</a:t>
            </a:r>
            <a:r>
              <a:rPr lang="en-US" sz="4000" b="1" dirty="0">
                <a:solidFill>
                  <a:schemeClr val="tx1"/>
                </a:solidFill>
              </a:rPr>
              <a:t> </a:t>
            </a:r>
            <a:r>
              <a:rPr lang="en-US" sz="4000" b="1" dirty="0" smtClean="0">
                <a:solidFill>
                  <a:schemeClr val="tx1"/>
                </a:solidFill>
              </a:rPr>
              <a:t>We </a:t>
            </a:r>
            <a:r>
              <a:rPr lang="en-US" sz="4000" b="1" dirty="0">
                <a:solidFill>
                  <a:schemeClr val="tx1"/>
                </a:solidFill>
              </a:rPr>
              <a:t>are not very big </a:t>
            </a:r>
            <a:r>
              <a:rPr lang="en-US" sz="4000" b="1" dirty="0" smtClean="0">
                <a:solidFill>
                  <a:schemeClr val="tx1"/>
                </a:solidFill>
              </a:rPr>
              <a:t>family</a:t>
            </a:r>
            <a:r>
              <a:rPr lang="ru-RU" sz="4000" b="1" dirty="0" smtClean="0">
                <a:solidFill>
                  <a:schemeClr val="tx1"/>
                </a:solidFill>
              </a:rPr>
              <a:t>.</a:t>
            </a:r>
            <a:endParaRPr lang="ru-RU" sz="4000" b="1" dirty="0">
              <a:solidFill>
                <a:schemeClr val="tx1"/>
              </a:solidFill>
            </a:endParaRPr>
          </a:p>
          <a:p>
            <a:endParaRPr lang="ru-RU" sz="3500" dirty="0"/>
          </a:p>
          <a:p>
            <a:endParaRPr lang="ru-RU" sz="4400" dirty="0"/>
          </a:p>
        </p:txBody>
      </p:sp>
      <p:pic>
        <p:nvPicPr>
          <p:cNvPr id="1026" name="Picture 2" descr="Very Well">
            <a:extLst>
              <a:ext uri="{FF2B5EF4-FFF2-40B4-BE49-F238E27FC236}">
                <a16:creationId xmlns="" xmlns:a16="http://schemas.microsoft.com/office/drawing/2014/main" id="{A5794EFF-EC5B-4C1E-A0E3-D945FD894B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653136"/>
            <a:ext cx="1893173" cy="1988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4593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wikiclipart.com/wp-content/uploads/2017/03/Preschool-border-abc-frame-tn-pintere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F93840A-092A-4DDB-B8C8-1DA8E3555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9832" y="692696"/>
            <a:ext cx="4104456" cy="79208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ФИЗМИНУТКА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714356"/>
            <a:ext cx="7786742" cy="535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74981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E570957-06B4-4C92-8456-C7E0C9C5C0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223829B-BBF3-4F54-A310-1257FCD050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201"/>
          <a:stretch/>
        </p:blipFill>
        <p:spPr>
          <a:xfrm>
            <a:off x="-1" y="0"/>
            <a:ext cx="9144001" cy="6858000"/>
          </a:xfrm>
        </p:spPr>
      </p:pic>
    </p:spTree>
    <p:extLst>
      <p:ext uri="{BB962C8B-B14F-4D97-AF65-F5344CB8AC3E}">
        <p14:creationId xmlns="" xmlns:p14="http://schemas.microsoft.com/office/powerpoint/2010/main" val="102525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ikiclipart.com/wp-content/uploads/2017/03/Preschool-border-abc-frame-tn-pintere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BFEA7A-117C-4B39-81E0-2AF232B30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617" y="828213"/>
            <a:ext cx="6347713" cy="1320800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accent2">
                    <a:lumMod val="75000"/>
                  </a:schemeClr>
                </a:solidFill>
              </a:rPr>
              <a:t>Task 2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41461AD-3DDD-4AE1-8491-6B5876178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7" y="2192135"/>
            <a:ext cx="7272808" cy="3880773"/>
          </a:xfrm>
        </p:spPr>
        <p:txBody>
          <a:bodyPr>
            <a:normAutofit/>
          </a:bodyPr>
          <a:lstStyle/>
          <a:p>
            <a:r>
              <a:rPr lang="en-US" sz="6000" b="1" dirty="0"/>
              <a:t>My father is cool</a:t>
            </a:r>
            <a:r>
              <a:rPr lang="en-US" sz="6000" dirty="0"/>
              <a:t>.</a:t>
            </a:r>
            <a:endParaRPr lang="ru-RU" sz="6000" dirty="0"/>
          </a:p>
        </p:txBody>
      </p:sp>
      <p:pic>
        <p:nvPicPr>
          <p:cNvPr id="2052" name="Picture 4" descr="https://i.pinimg.com/originals/ff/59/f8/ff59f8ad5f12999becd325970aab3a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952"/>
          <a:stretch/>
        </p:blipFill>
        <p:spPr bwMode="auto">
          <a:xfrm>
            <a:off x="3527884" y="3224293"/>
            <a:ext cx="2088232" cy="2684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3307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6BAD2E-0E0C-4BFF-8078-EBBFA8EA0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2274396E-42BB-4585-9492-E4B450FE9F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462"/>
          <a:stretch/>
        </p:blipFill>
        <p:spPr>
          <a:xfrm>
            <a:off x="-136001" y="-171400"/>
            <a:ext cx="9280001" cy="7029400"/>
          </a:xfrm>
        </p:spPr>
      </p:pic>
    </p:spTree>
    <p:extLst>
      <p:ext uri="{BB962C8B-B14F-4D97-AF65-F5344CB8AC3E}">
        <p14:creationId xmlns="" xmlns:p14="http://schemas.microsoft.com/office/powerpoint/2010/main" val="1724776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417</TotalTime>
  <Words>121</Words>
  <Application>Microsoft Office PowerPoint</Application>
  <PresentationFormat>Экран (4:3)</PresentationFormat>
  <Paragraphs>27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Аспект</vt:lpstr>
      <vt:lpstr>Слайд 1</vt:lpstr>
      <vt:lpstr>Слайд 2</vt:lpstr>
      <vt:lpstr>ФОНЕТИЧЕСКАЯ ЗАРЯДКА</vt:lpstr>
      <vt:lpstr>Слайд 4</vt:lpstr>
      <vt:lpstr>Task 1 Составь предложения из слов.</vt:lpstr>
      <vt:lpstr>ФИЗМИНУТКА</vt:lpstr>
      <vt:lpstr>Слайд 7</vt:lpstr>
      <vt:lpstr>Task 2</vt:lpstr>
      <vt:lpstr>Слайд 9</vt:lpstr>
      <vt:lpstr>Вставь глагол to be в предложения am/is/are.. </vt:lpstr>
      <vt:lpstr>Слайд 11</vt:lpstr>
      <vt:lpstr>Слайд 12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User</cp:lastModifiedBy>
  <cp:revision>16</cp:revision>
  <dcterms:created xsi:type="dcterms:W3CDTF">2023-10-29T08:44:51Z</dcterms:created>
  <dcterms:modified xsi:type="dcterms:W3CDTF">2023-10-30T08:52:13Z</dcterms:modified>
</cp:coreProperties>
</file>