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257" r:id="rId3"/>
    <p:sldId id="259" r:id="rId4"/>
    <p:sldId id="256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11/9/2023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11/9/2023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11/9/2023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11/9/2023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11/9/2023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11/9/2023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3F01AFB-028F-D004-724A-B85FD3BD39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9799" y="931342"/>
            <a:ext cx="9203267" cy="58927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КЛЮЧ: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Из стебля и листьев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Ризоиды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Механическая, проводящая, покровная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Двудомное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Тело разделено на органы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4276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укушкин лен растение - 68 фото">
            <a:extLst>
              <a:ext uri="{FF2B5EF4-FFF2-40B4-BE49-F238E27FC236}">
                <a16:creationId xmlns:a16="http://schemas.microsoft.com/office/drawing/2014/main" id="{6BB75812-1010-B353-AAFA-88E61F7D2E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317" y="177016"/>
            <a:ext cx="2891366" cy="650396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8B9E5E-2369-7DEA-4859-CF575C4464AF}"/>
              </a:ext>
            </a:extLst>
          </p:cNvPr>
          <p:cNvSpPr txBox="1"/>
          <p:nvPr/>
        </p:nvSpPr>
        <p:spPr>
          <a:xfrm>
            <a:off x="1016000" y="6189133"/>
            <a:ext cx="3268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Кукушкин лён</a:t>
            </a:r>
          </a:p>
        </p:txBody>
      </p:sp>
    </p:spTree>
    <p:extLst>
      <p:ext uri="{BB962C8B-B14F-4D97-AF65-F5344CB8AC3E}">
        <p14:creationId xmlns:p14="http://schemas.microsoft.com/office/powerpoint/2010/main" val="555169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5D7D379-40CC-088D-CCC7-24791C201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2333" y="770467"/>
            <a:ext cx="4199467" cy="5477933"/>
          </a:xfrm>
        </p:spPr>
        <p:txBody>
          <a:bodyPr>
            <a:normAutofit/>
          </a:bodyPr>
          <a:lstStyle/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Меж клюквы и морошки</a:t>
            </a: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Среди лесных болот</a:t>
            </a:r>
            <a:endParaRPr lang="ru-RU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кочке мох без ножки</a:t>
            </a:r>
            <a:endParaRPr lang="ru-RU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Куда ни глянь — растет.</a:t>
            </a:r>
            <a:endParaRPr lang="ru-RU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Он снизу — беловатый,</a:t>
            </a:r>
            <a:endParaRPr lang="ru-RU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Повыше — зеленей.</a:t>
            </a:r>
            <a:endParaRPr lang="ru-RU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Коль нужно будет ваты,</a:t>
            </a:r>
            <a:endParaRPr lang="ru-RU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Нарви его скорей.</a:t>
            </a:r>
            <a:endParaRPr lang="ru-RU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кустиках поляны,</a:t>
            </a:r>
            <a:endParaRPr lang="ru-RU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Подсушен в летний зной,</a:t>
            </a:r>
            <a:endParaRPr lang="ru-RU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Он партизанам раны </a:t>
            </a:r>
            <a:endParaRPr lang="ru-RU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Лечил в глуши лесной.</a:t>
            </a: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(Р. Рождественский)</a:t>
            </a:r>
            <a:endParaRPr lang="ru-RU" sz="25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2EC6B7-2795-085E-B6ED-F7EEC1EA8C2F}"/>
              </a:ext>
            </a:extLst>
          </p:cNvPr>
          <p:cNvSpPr txBox="1"/>
          <p:nvPr/>
        </p:nvSpPr>
        <p:spPr>
          <a:xfrm>
            <a:off x="1468967" y="6087533"/>
            <a:ext cx="9254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главные особенности мхов отражены в этом фрагменте?</a:t>
            </a:r>
          </a:p>
        </p:txBody>
      </p:sp>
      <p:pic>
        <p:nvPicPr>
          <p:cNvPr id="1026" name="Picture 2" descr="Мох сфагнум">
            <a:extLst>
              <a:ext uri="{FF2B5EF4-FFF2-40B4-BE49-F238E27FC236}">
                <a16:creationId xmlns:a16="http://schemas.microsoft.com/office/drawing/2014/main" id="{17DD8C19-83FE-49A0-5A61-9849F61C4F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5332" y="3225800"/>
            <a:ext cx="3038318" cy="235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179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AECF7F-63D8-BEE7-ED9E-3A060EA07A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0535" y="618068"/>
            <a:ext cx="8094132" cy="2345265"/>
          </a:xfrm>
        </p:spPr>
        <p:txBody>
          <a:bodyPr>
            <a:normAutofit/>
          </a:bodyPr>
          <a:lstStyle/>
          <a:p>
            <a:pPr algn="ctr"/>
            <a:r>
              <a:rPr lang="ru-RU" sz="4800" dirty="0"/>
              <a:t>Цикл развития мхов. </a:t>
            </a:r>
            <a:br>
              <a:rPr lang="ru-RU" sz="4800" dirty="0"/>
            </a:br>
            <a:r>
              <a:rPr lang="ru-RU" sz="4800" dirty="0"/>
              <a:t>Роль мхов в природе и деятельности человека</a:t>
            </a:r>
          </a:p>
        </p:txBody>
      </p:sp>
      <p:pic>
        <p:nvPicPr>
          <p:cNvPr id="2050" name="Picture 2" descr="Модель-аппликация Размножение мха купить, цена">
            <a:extLst>
              <a:ext uri="{FF2B5EF4-FFF2-40B4-BE49-F238E27FC236}">
                <a16:creationId xmlns:a16="http://schemas.microsoft.com/office/drawing/2014/main" id="{00226E81-98F4-8CF2-65DC-1AC6D69B1F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799" y="3429000"/>
            <a:ext cx="3143251" cy="3086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6821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8296CE-E0EA-3CF4-3B95-075522E08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600346-3356-0155-7F45-4DD6BD1A04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Черный квадрат вместо фотографий">
            <a:extLst>
              <a:ext uri="{FF2B5EF4-FFF2-40B4-BE49-F238E27FC236}">
                <a16:creationId xmlns:a16="http://schemas.microsoft.com/office/drawing/2014/main" id="{B90D5B7A-8568-C1E0-A89B-AD31140021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215" y="0"/>
            <a:ext cx="122464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0044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>
            <a:extLst>
              <a:ext uri="{FF2B5EF4-FFF2-40B4-BE49-F238E27FC236}">
                <a16:creationId xmlns:a16="http://schemas.microsoft.com/office/drawing/2014/main" id="{C0E58A5C-6BD4-59DA-D68C-362CD430C3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6266" y="690033"/>
            <a:ext cx="4199467" cy="5477933"/>
          </a:xfrm>
        </p:spPr>
        <p:txBody>
          <a:bodyPr>
            <a:normAutofit/>
          </a:bodyPr>
          <a:lstStyle/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Меж клюквы и морошки</a:t>
            </a: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Среди лесных болот</a:t>
            </a:r>
            <a:endParaRPr lang="ru-RU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кочке мох </a:t>
            </a:r>
            <a:r>
              <a:rPr lang="ru-RU" sz="2500" b="1" i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без ножки</a:t>
            </a:r>
            <a:endParaRPr lang="ru-RU" sz="2500" b="1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Куда ни глянь — растет.</a:t>
            </a:r>
            <a:endParaRPr lang="ru-RU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Он </a:t>
            </a:r>
            <a:r>
              <a:rPr lang="ru-RU" sz="2500" b="1" i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снизу — беловатый</a:t>
            </a: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endParaRPr lang="ru-RU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b="1" i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Повыше — зеленей</a:t>
            </a: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Коль нужно будет ваты,</a:t>
            </a:r>
            <a:endParaRPr lang="ru-RU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Нарви его скорей.</a:t>
            </a:r>
            <a:endParaRPr lang="ru-RU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кустиках поляны,</a:t>
            </a:r>
            <a:endParaRPr lang="ru-RU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Подсушен в летний зной,</a:t>
            </a:r>
            <a:endParaRPr lang="ru-RU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Он партизанам раны </a:t>
            </a:r>
            <a:endParaRPr lang="ru-RU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b="1" i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Лечил</a:t>
            </a:r>
            <a:r>
              <a:rPr lang="ru-RU" sz="25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глуши лесной.</a:t>
            </a: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25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(Р. Рождественский)</a:t>
            </a:r>
            <a:endParaRPr lang="ru-RU" sz="25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6246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эдисон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TM16401375[[fn=Мэдисон]]</Template>
  <TotalTime>21</TotalTime>
  <Words>166</Words>
  <Application>Microsoft Office PowerPoint</Application>
  <PresentationFormat>Широкоэкранный</PresentationFormat>
  <Paragraphs>35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Calibri</vt:lpstr>
      <vt:lpstr>MS Shell Dlg 2</vt:lpstr>
      <vt:lpstr>Times New Roman</vt:lpstr>
      <vt:lpstr>Wingdings</vt:lpstr>
      <vt:lpstr>Wingdings 3</vt:lpstr>
      <vt:lpstr>Мэдисон</vt:lpstr>
      <vt:lpstr>Презентация PowerPoint</vt:lpstr>
      <vt:lpstr>Презентация PowerPoint</vt:lpstr>
      <vt:lpstr>Презентация PowerPoint</vt:lpstr>
      <vt:lpstr>Цикл развития мхов.  Роль мхов в природе и деятельности человека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</dc:creator>
  <cp:lastModifiedBy>Никита</cp:lastModifiedBy>
  <cp:revision>6</cp:revision>
  <dcterms:created xsi:type="dcterms:W3CDTF">2023-11-08T22:19:53Z</dcterms:created>
  <dcterms:modified xsi:type="dcterms:W3CDTF">2023-11-08T22:41:04Z</dcterms:modified>
</cp:coreProperties>
</file>