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5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26.03.2023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1\Desktop\&#1055;&#1088;&#1077;&#1079;&#1077;&#1085;&#1090;&#1072;&#1094;&#1080;&#1103;%20&#1042;&#1055;&#1050;%20&#1095;&#1077;&#1088;&#1085;&#1086;&#1074;&#1080;&#1082;\&#1047;&#1072;%20&#1085;&#1072;&#1096;&#1080;&#1093;.mp3" TargetMode="Externa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980728"/>
            <a:ext cx="4827312" cy="10367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«Лучше всех!»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797152"/>
            <a:ext cx="7854696" cy="17526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ЮДП ВПК «Факел»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Алтайский край, </a:t>
            </a:r>
            <a:r>
              <a:rPr lang="ru-RU" dirty="0" err="1" smtClean="0">
                <a:solidFill>
                  <a:srgbClr val="FFFF00"/>
                </a:solidFill>
              </a:rPr>
              <a:t>Ельцовский</a:t>
            </a:r>
            <a:r>
              <a:rPr lang="ru-RU" dirty="0" smtClean="0">
                <a:solidFill>
                  <a:srgbClr val="FFFF00"/>
                </a:solidFill>
              </a:rPr>
              <a:t> район, село </a:t>
            </a:r>
            <a:r>
              <a:rPr lang="ru-RU" dirty="0" err="1" smtClean="0">
                <a:solidFill>
                  <a:srgbClr val="FFFF00"/>
                </a:solidFill>
              </a:rPr>
              <a:t>Пуштулим</a:t>
            </a:r>
            <a:endParaRPr lang="ru-RU" dirty="0" smtClean="0">
              <a:solidFill>
                <a:srgbClr val="FFFF00"/>
              </a:solidFill>
            </a:endParaRP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МКОУ </a:t>
            </a:r>
            <a:r>
              <a:rPr lang="ru-RU" dirty="0" err="1" smtClean="0">
                <a:solidFill>
                  <a:srgbClr val="FFFF00"/>
                </a:solidFill>
              </a:rPr>
              <a:t>Пуштулимская</a:t>
            </a:r>
            <a:r>
              <a:rPr lang="ru-RU" dirty="0" smtClean="0">
                <a:solidFill>
                  <a:srgbClr val="FFFF00"/>
                </a:solidFill>
              </a:rPr>
              <a:t> СОШ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СтендВПК факе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2492896"/>
            <a:ext cx="1880616" cy="1865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Стенд ВПК Факел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2492896"/>
            <a:ext cx="2962615" cy="1864117"/>
          </a:xfrm>
          <a:prstGeom prst="rect">
            <a:avLst/>
          </a:prstGeom>
        </p:spPr>
      </p:pic>
      <p:pic>
        <p:nvPicPr>
          <p:cNvPr id="7" name="Рисунок 6" descr="Стенд ВПК Факел_ПС_ФСБ_РФ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2492896"/>
            <a:ext cx="3078542" cy="1872208"/>
          </a:xfrm>
          <a:prstGeom prst="rect">
            <a:avLst/>
          </a:prstGeom>
        </p:spPr>
      </p:pic>
    </p:spTree>
  </p:cSld>
  <p:clrMapOvr>
    <a:masterClrMapping/>
  </p:clrMapOvr>
  <p:transition advTm="4531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5229200"/>
            <a:ext cx="7488832" cy="1224136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Передача опыта военно-патриотической </a:t>
            </a:r>
            <a:r>
              <a:rPr lang="ru-RU" sz="2000" dirty="0" smtClean="0">
                <a:solidFill>
                  <a:srgbClr val="FFFF00"/>
                </a:solidFill>
              </a:rPr>
              <a:t>работы</a:t>
            </a:r>
            <a:r>
              <a:rPr lang="ru-RU" sz="2000" dirty="0" smtClean="0">
                <a:solidFill>
                  <a:srgbClr val="FFFF00"/>
                </a:solidFill>
              </a:rPr>
              <a:t>. 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Целинный район, село Целинное, комитет по </a:t>
            </a:r>
            <a:r>
              <a:rPr lang="ru-RU" sz="2000" dirty="0" err="1" smtClean="0">
                <a:solidFill>
                  <a:srgbClr val="FFFF00"/>
                </a:solidFill>
              </a:rPr>
              <a:t>обраованию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21. 12.22.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ВПК Факел_9.jpg"/>
          <p:cNvPicPr>
            <a:picLocks noChangeAspect="1"/>
          </p:cNvPicPr>
          <p:nvPr/>
        </p:nvPicPr>
        <p:blipFill>
          <a:blip r:embed="rId2" cstate="print"/>
          <a:srcRect l="9633" t="4323" r="67142" b="68962"/>
          <a:stretch>
            <a:fillRect/>
          </a:stretch>
        </p:blipFill>
        <p:spPr>
          <a:xfrm>
            <a:off x="539552" y="0"/>
            <a:ext cx="2674260" cy="2050266"/>
          </a:xfrm>
          <a:prstGeom prst="rect">
            <a:avLst/>
          </a:prstGeom>
        </p:spPr>
      </p:pic>
      <p:pic>
        <p:nvPicPr>
          <p:cNvPr id="3075" name="Picture 3" descr="D:\Видео квест 27.01.23\IMG_20230125_130119.jpg"/>
          <p:cNvPicPr>
            <a:picLocks noChangeAspect="1" noChangeArrowheads="1"/>
          </p:cNvPicPr>
          <p:nvPr/>
        </p:nvPicPr>
        <p:blipFill>
          <a:blip r:embed="rId3" cstate="print"/>
          <a:srcRect r="8144" b="8144"/>
          <a:stretch>
            <a:fillRect/>
          </a:stretch>
        </p:blipFill>
        <p:spPr bwMode="auto">
          <a:xfrm>
            <a:off x="2915816" y="2348880"/>
            <a:ext cx="1998222" cy="2664296"/>
          </a:xfrm>
          <a:prstGeom prst="rect">
            <a:avLst/>
          </a:prstGeom>
          <a:noFill/>
        </p:spPr>
      </p:pic>
      <p:pic>
        <p:nvPicPr>
          <p:cNvPr id="3076" name="Picture 4" descr="D:\Видео квест 27.01.23\IMG_20230125_135802.jpg"/>
          <p:cNvPicPr>
            <a:picLocks noChangeAspect="1" noChangeArrowheads="1"/>
          </p:cNvPicPr>
          <p:nvPr/>
        </p:nvPicPr>
        <p:blipFill>
          <a:blip r:embed="rId4" cstate="print"/>
          <a:srcRect r="-771" b="9611"/>
          <a:stretch>
            <a:fillRect/>
          </a:stretch>
        </p:blipFill>
        <p:spPr bwMode="auto">
          <a:xfrm>
            <a:off x="2915816" y="0"/>
            <a:ext cx="3812695" cy="2564904"/>
          </a:xfrm>
          <a:prstGeom prst="rect">
            <a:avLst/>
          </a:prstGeom>
          <a:noFill/>
        </p:spPr>
      </p:pic>
      <p:pic>
        <p:nvPicPr>
          <p:cNvPr id="10" name="Рисунок 9" descr="IMG_20230125_124732.jpg"/>
          <p:cNvPicPr>
            <a:picLocks noChangeAspect="1"/>
          </p:cNvPicPr>
          <p:nvPr/>
        </p:nvPicPr>
        <p:blipFill>
          <a:blip r:embed="rId5" cstate="print"/>
          <a:srcRect l="20863" r="26375" b="11151"/>
          <a:stretch>
            <a:fillRect/>
          </a:stretch>
        </p:blipFill>
        <p:spPr>
          <a:xfrm>
            <a:off x="539552" y="1988840"/>
            <a:ext cx="2394602" cy="3024336"/>
          </a:xfrm>
          <a:prstGeom prst="rect">
            <a:avLst/>
          </a:prstGeom>
        </p:spPr>
      </p:pic>
      <p:pic>
        <p:nvPicPr>
          <p:cNvPr id="11" name="Рисунок 10" descr="IMG_20230125_123520.jpg"/>
          <p:cNvPicPr>
            <a:picLocks noChangeAspect="1"/>
          </p:cNvPicPr>
          <p:nvPr/>
        </p:nvPicPr>
        <p:blipFill>
          <a:blip r:embed="rId6" cstate="print"/>
          <a:srcRect l="43700" t="19551" r="36613" b="20600"/>
          <a:stretch>
            <a:fillRect/>
          </a:stretch>
        </p:blipFill>
        <p:spPr>
          <a:xfrm>
            <a:off x="6693718" y="0"/>
            <a:ext cx="2198761" cy="5013176"/>
          </a:xfrm>
          <a:prstGeom prst="rect">
            <a:avLst/>
          </a:prstGeom>
        </p:spPr>
      </p:pic>
      <p:pic>
        <p:nvPicPr>
          <p:cNvPr id="3078" name="Picture 6" descr="D:\Видео квест 27.01.23\IMG_20230125_121949.jpg"/>
          <p:cNvPicPr>
            <a:picLocks noChangeAspect="1" noChangeArrowheads="1"/>
          </p:cNvPicPr>
          <p:nvPr/>
        </p:nvPicPr>
        <p:blipFill>
          <a:blip r:embed="rId7" cstate="print"/>
          <a:srcRect l="40569" t="3005" r="19990" b="29380"/>
          <a:stretch>
            <a:fillRect/>
          </a:stretch>
        </p:blipFill>
        <p:spPr bwMode="auto">
          <a:xfrm>
            <a:off x="4788024" y="2564904"/>
            <a:ext cx="1920214" cy="2468846"/>
          </a:xfrm>
          <a:prstGeom prst="rect">
            <a:avLst/>
          </a:prstGeom>
          <a:noFill/>
        </p:spPr>
      </p:pic>
    </p:spTree>
  </p:cSld>
  <p:clrMapOvr>
    <a:masterClrMapping/>
  </p:clrMapOvr>
  <p:transition advTm="3485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4869160"/>
            <a:ext cx="7854696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ВПК Факел_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16" y="404664"/>
            <a:ext cx="9075568" cy="6048672"/>
          </a:xfrm>
          <a:prstGeom prst="rect">
            <a:avLst/>
          </a:prstGeom>
        </p:spPr>
      </p:pic>
    </p:spTree>
  </p:cSld>
  <p:clrMapOvr>
    <a:masterClrMapping/>
  </p:clrMapOvr>
  <p:transition advTm="3625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19672" y="5661248"/>
            <a:ext cx="6048672" cy="108012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Межрайонная военно-патриотическая эстафета 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«За наших!»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22.02.23.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ВПК Факел_13.jpg"/>
          <p:cNvPicPr>
            <a:picLocks noChangeAspect="1"/>
          </p:cNvPicPr>
          <p:nvPr/>
        </p:nvPicPr>
        <p:blipFill>
          <a:blip r:embed="rId2" cstate="print"/>
          <a:srcRect r="4705" b="17018"/>
          <a:stretch>
            <a:fillRect/>
          </a:stretch>
        </p:blipFill>
        <p:spPr>
          <a:xfrm>
            <a:off x="107504" y="404664"/>
            <a:ext cx="8809348" cy="5112568"/>
          </a:xfrm>
          <a:prstGeom prst="rect">
            <a:avLst/>
          </a:prstGeom>
        </p:spPr>
      </p:pic>
      <p:pic>
        <p:nvPicPr>
          <p:cNvPr id="7" name="Рисунок 6" descr="IMG_20230222_1726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2627784" y="1628800"/>
            <a:ext cx="1350150" cy="1800200"/>
          </a:xfrm>
          <a:prstGeom prst="rect">
            <a:avLst/>
          </a:prstGeom>
        </p:spPr>
      </p:pic>
      <p:pic>
        <p:nvPicPr>
          <p:cNvPr id="8" name="Рисунок 7" descr="IMG_20230222_1726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7308304" y="4005064"/>
            <a:ext cx="1080120" cy="1440160"/>
          </a:xfrm>
          <a:prstGeom prst="rect">
            <a:avLst/>
          </a:prstGeom>
        </p:spPr>
      </p:pic>
      <p:pic>
        <p:nvPicPr>
          <p:cNvPr id="9" name="Рисунок 8" descr="IMG_20230222_1727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4067944" y="4149080"/>
            <a:ext cx="1005576" cy="1340768"/>
          </a:xfrm>
          <a:prstGeom prst="rect">
            <a:avLst/>
          </a:prstGeom>
        </p:spPr>
      </p:pic>
    </p:spTree>
  </p:cSld>
  <p:clrMapOvr>
    <a:masterClrMapping/>
  </p:clrMapOvr>
  <p:transition advTm="3547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5733256"/>
            <a:ext cx="7704856" cy="10081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Урок мужества. «Парта Героя».</a:t>
            </a:r>
          </a:p>
          <a:p>
            <a:pPr algn="ctr"/>
            <a:r>
              <a:rPr lang="ru-RU" dirty="0" smtClean="0">
                <a:solidFill>
                  <a:srgbClr val="FFFF00"/>
                </a:solidFill>
              </a:rPr>
              <a:t>Село Целинное, школы №1, №2 03.03.23.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ВПК Факел_14.jpg"/>
          <p:cNvPicPr>
            <a:picLocks noChangeAspect="1"/>
          </p:cNvPicPr>
          <p:nvPr/>
        </p:nvPicPr>
        <p:blipFill>
          <a:blip r:embed="rId2" cstate="print"/>
          <a:srcRect l="3324" r="10693" b="17984"/>
          <a:stretch>
            <a:fillRect/>
          </a:stretch>
        </p:blipFill>
        <p:spPr>
          <a:xfrm>
            <a:off x="0" y="0"/>
            <a:ext cx="4827470" cy="3068960"/>
          </a:xfrm>
          <a:prstGeom prst="rect">
            <a:avLst/>
          </a:prstGeom>
        </p:spPr>
      </p:pic>
      <p:pic>
        <p:nvPicPr>
          <p:cNvPr id="7" name="Рисунок 6" descr=".archIMG_1807.JPG"/>
          <p:cNvPicPr>
            <a:picLocks noChangeAspect="1"/>
          </p:cNvPicPr>
          <p:nvPr/>
        </p:nvPicPr>
        <p:blipFill>
          <a:blip r:embed="rId3" cstate="print"/>
          <a:srcRect l="7087" b="5501"/>
          <a:stretch>
            <a:fillRect/>
          </a:stretch>
        </p:blipFill>
        <p:spPr>
          <a:xfrm>
            <a:off x="611560" y="2996952"/>
            <a:ext cx="3816424" cy="2587716"/>
          </a:xfrm>
          <a:prstGeom prst="rect">
            <a:avLst/>
          </a:prstGeom>
        </p:spPr>
      </p:pic>
      <p:pic>
        <p:nvPicPr>
          <p:cNvPr id="8" name="Рисунок 7" descr="IMG_17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572" y="0"/>
            <a:ext cx="4495428" cy="2996952"/>
          </a:xfrm>
          <a:prstGeom prst="rect">
            <a:avLst/>
          </a:prstGeom>
        </p:spPr>
      </p:pic>
      <p:pic>
        <p:nvPicPr>
          <p:cNvPr id="9" name="Рисунок 8" descr="IMG_179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2996952"/>
            <a:ext cx="3888432" cy="2592288"/>
          </a:xfrm>
          <a:prstGeom prst="rect">
            <a:avLst/>
          </a:prstGeom>
        </p:spPr>
      </p:pic>
    </p:spTree>
  </p:cSld>
  <p:clrMapOvr>
    <a:masterClrMapping/>
  </p:clrMapOvr>
  <p:transition advTm="3203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584" y="5517232"/>
            <a:ext cx="7704856" cy="936104"/>
          </a:xfrm>
        </p:spPr>
        <p:txBody>
          <a:bodyPr>
            <a:normAutofit/>
          </a:bodyPr>
          <a:lstStyle/>
          <a:p>
            <a:pPr algn="ctr"/>
            <a:r>
              <a:rPr lang="en-US" sz="2000" dirty="0" smtClean="0">
                <a:solidFill>
                  <a:srgbClr val="FFFF00"/>
                </a:solidFill>
              </a:rPr>
              <a:t>XVIII </a:t>
            </a:r>
            <a:r>
              <a:rPr lang="ru-RU" sz="2000" dirty="0" smtClean="0">
                <a:solidFill>
                  <a:srgbClr val="FFFF00"/>
                </a:solidFill>
              </a:rPr>
              <a:t>Межрайонное Первенство «Маршрут  разведчика», в честь памяти Гвардии младшего сержанта О. В. Логинова.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IMG-20230325-WA00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0"/>
            <a:ext cx="4856540" cy="2731803"/>
          </a:xfrm>
          <a:prstGeom prst="rect">
            <a:avLst/>
          </a:prstGeom>
        </p:spPr>
      </p:pic>
      <p:pic>
        <p:nvPicPr>
          <p:cNvPr id="7" name="Рисунок 6" descr="IMG-20230325-WA0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5736" y="2708920"/>
            <a:ext cx="4824535" cy="2710786"/>
          </a:xfrm>
          <a:prstGeom prst="rect">
            <a:avLst/>
          </a:prstGeom>
        </p:spPr>
      </p:pic>
      <p:pic>
        <p:nvPicPr>
          <p:cNvPr id="8" name="Рисунок 7" descr="IMG-20230325-WA003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48680"/>
            <a:ext cx="2195735" cy="1462909"/>
          </a:xfrm>
          <a:prstGeom prst="rect">
            <a:avLst/>
          </a:prstGeom>
        </p:spPr>
      </p:pic>
      <p:pic>
        <p:nvPicPr>
          <p:cNvPr id="9" name="Рисунок 8" descr="IMG-20230325-WA00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1916832"/>
            <a:ext cx="2195736" cy="1462909"/>
          </a:xfrm>
          <a:prstGeom prst="rect">
            <a:avLst/>
          </a:prstGeom>
        </p:spPr>
      </p:pic>
      <p:pic>
        <p:nvPicPr>
          <p:cNvPr id="10" name="Рисунок 9" descr="IMG-20230325-WA000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3356992"/>
            <a:ext cx="2195737" cy="1233730"/>
          </a:xfrm>
          <a:prstGeom prst="rect">
            <a:avLst/>
          </a:prstGeom>
        </p:spPr>
      </p:pic>
      <p:pic>
        <p:nvPicPr>
          <p:cNvPr id="11" name="Рисунок 10" descr="IMG-20230325-WA00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57830" y="404664"/>
            <a:ext cx="2086170" cy="1389911"/>
          </a:xfrm>
          <a:prstGeom prst="rect">
            <a:avLst/>
          </a:prstGeom>
        </p:spPr>
      </p:pic>
      <p:pic>
        <p:nvPicPr>
          <p:cNvPr id="12" name="Рисунок 11" descr="IMG_20230324_13025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20272" y="1772816"/>
            <a:ext cx="2123728" cy="1592796"/>
          </a:xfrm>
          <a:prstGeom prst="rect">
            <a:avLst/>
          </a:prstGeom>
        </p:spPr>
      </p:pic>
      <p:pic>
        <p:nvPicPr>
          <p:cNvPr id="13" name="Рисунок 12" descr="IMG-20230325-WA000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04270" y="3356992"/>
            <a:ext cx="2139730" cy="1203598"/>
          </a:xfrm>
          <a:prstGeom prst="rect">
            <a:avLst/>
          </a:prstGeom>
        </p:spPr>
      </p:pic>
    </p:spTree>
  </p:cSld>
  <p:clrMapOvr>
    <a:masterClrMapping/>
  </p:clrMapOvr>
  <p:transition advTm="3578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акел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836712"/>
            <a:ext cx="8751441" cy="5832648"/>
          </a:xfrm>
          <a:prstGeom prst="rect">
            <a:avLst/>
          </a:prstGeom>
        </p:spPr>
      </p:pic>
    </p:spTree>
  </p:cSld>
  <p:clrMapOvr>
    <a:masterClrMapping/>
  </p:clrMapOvr>
  <p:transition advTm="2766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Аэродром «Лесной». Город Барнаул.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ВПК Факел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8535356" cy="5688632"/>
          </a:xfrm>
          <a:prstGeom prst="rect">
            <a:avLst/>
          </a:prstGeom>
        </p:spPr>
      </p:pic>
      <p:pic>
        <p:nvPicPr>
          <p:cNvPr id="1026" name="Picture 2" descr="C:\Users\1\Desktop\Презентация ВПК черновик\летная подготовка 2022\IMG_20220924_1202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708920"/>
            <a:ext cx="3024336" cy="2268252"/>
          </a:xfrm>
          <a:prstGeom prst="rect">
            <a:avLst/>
          </a:prstGeom>
          <a:noFill/>
        </p:spPr>
      </p:pic>
      <p:pic>
        <p:nvPicPr>
          <p:cNvPr id="1027" name="Picture 3" descr="E:\Полеты ВПК\IMG_20211016_131234.jpg"/>
          <p:cNvPicPr>
            <a:picLocks noChangeAspect="1" noChangeArrowheads="1"/>
          </p:cNvPicPr>
          <p:nvPr/>
        </p:nvPicPr>
        <p:blipFill>
          <a:blip r:embed="rId4" cstate="print">
            <a:lum bright="30000"/>
          </a:blip>
          <a:srcRect/>
          <a:stretch>
            <a:fillRect/>
          </a:stretch>
        </p:blipFill>
        <p:spPr bwMode="auto">
          <a:xfrm>
            <a:off x="4355976" y="2636912"/>
            <a:ext cx="3096344" cy="2322258"/>
          </a:xfrm>
          <a:prstGeom prst="rect">
            <a:avLst/>
          </a:prstGeom>
          <a:noFill/>
        </p:spPr>
      </p:pic>
    </p:spTree>
  </p:cSld>
  <p:clrMapOvr>
    <a:masterClrMapping/>
  </p:clrMapOvr>
  <p:transition advTm="3485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ВПК Факел_2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358343" y="620688"/>
            <a:ext cx="8535356" cy="5688632"/>
          </a:xfrm>
          <a:prstGeom prst="rect">
            <a:avLst/>
          </a:prstGeom>
        </p:spPr>
      </p:pic>
      <p:pic>
        <p:nvPicPr>
          <p:cNvPr id="9" name="Рисунок 8" descr="IMG-20221005-WA00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2636912"/>
            <a:ext cx="2377192" cy="1584176"/>
          </a:xfrm>
          <a:prstGeom prst="rect">
            <a:avLst/>
          </a:prstGeom>
        </p:spPr>
      </p:pic>
    </p:spTree>
  </p:cSld>
  <p:clrMapOvr>
    <a:masterClrMapping/>
  </p:clrMapOvr>
  <p:transition advTm="3532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589240"/>
            <a:ext cx="7776864" cy="108012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Педагогический семинар: </a:t>
            </a:r>
            <a:r>
              <a:rPr lang="ru-RU" sz="2000" dirty="0" err="1" smtClean="0">
                <a:solidFill>
                  <a:srgbClr val="FFFF00"/>
                </a:solidFill>
              </a:rPr>
              <a:t>Ельцовского</a:t>
            </a:r>
            <a:r>
              <a:rPr lang="ru-RU" sz="2000" dirty="0" smtClean="0">
                <a:solidFill>
                  <a:srgbClr val="FFFF00"/>
                </a:solidFill>
              </a:rPr>
              <a:t> и Целинного районов. Передача опыта военно-патриотической работы ЮДП ВПК «Факел»06.10.22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ВПК Факел_3.jpg"/>
          <p:cNvPicPr>
            <a:picLocks noChangeAspect="1"/>
          </p:cNvPicPr>
          <p:nvPr/>
        </p:nvPicPr>
        <p:blipFill>
          <a:blip r:embed="rId2" cstate="print"/>
          <a:srcRect l="4847" r="11534" b="18176"/>
          <a:stretch>
            <a:fillRect/>
          </a:stretch>
        </p:blipFill>
        <p:spPr>
          <a:xfrm>
            <a:off x="611560" y="188640"/>
            <a:ext cx="8060096" cy="5256584"/>
          </a:xfrm>
          <a:prstGeom prst="rect">
            <a:avLst/>
          </a:prstGeom>
        </p:spPr>
      </p:pic>
      <p:pic>
        <p:nvPicPr>
          <p:cNvPr id="5" name="Рисунок 4" descr="IMG-20221003-WA0064.jpg"/>
          <p:cNvPicPr>
            <a:picLocks noChangeAspect="1"/>
          </p:cNvPicPr>
          <p:nvPr/>
        </p:nvPicPr>
        <p:blipFill>
          <a:blip r:embed="rId3" cstate="print"/>
          <a:srcRect l="6087" r="3414"/>
          <a:stretch>
            <a:fillRect/>
          </a:stretch>
        </p:blipFill>
        <p:spPr>
          <a:xfrm>
            <a:off x="4716016" y="476672"/>
            <a:ext cx="4176464" cy="2592288"/>
          </a:xfrm>
          <a:prstGeom prst="rect">
            <a:avLst/>
          </a:prstGeom>
        </p:spPr>
      </p:pic>
      <p:pic>
        <p:nvPicPr>
          <p:cNvPr id="6" name="Рисунок 5" descr="IMG-20221003-WA007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2780928"/>
            <a:ext cx="3722389" cy="2471900"/>
          </a:xfrm>
          <a:prstGeom prst="rect">
            <a:avLst/>
          </a:prstGeom>
        </p:spPr>
      </p:pic>
      <p:pic>
        <p:nvPicPr>
          <p:cNvPr id="7" name="Рисунок 6" descr="IMG-20220906-WA00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7944" y="4509120"/>
            <a:ext cx="1794692" cy="1008112"/>
          </a:xfrm>
          <a:prstGeom prst="rect">
            <a:avLst/>
          </a:prstGeom>
        </p:spPr>
      </p:pic>
      <p:pic>
        <p:nvPicPr>
          <p:cNvPr id="3074" name="Picture 2" descr="C:\Users\1\Desktop\ВПК Фпкел 2001 - 2023\IMG-20221003-WA00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2244950"/>
            <a:ext cx="1979712" cy="1112041"/>
          </a:xfrm>
          <a:prstGeom prst="rect">
            <a:avLst/>
          </a:prstGeom>
          <a:noFill/>
        </p:spPr>
      </p:pic>
      <p:pic>
        <p:nvPicPr>
          <p:cNvPr id="3075" name="Picture 3" descr="C:\Users\1\Desktop\ВПК Фпкел 2001 - 2023\IMG-20221003-WA005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1844824"/>
            <a:ext cx="1759744" cy="989856"/>
          </a:xfrm>
          <a:prstGeom prst="rect">
            <a:avLst/>
          </a:prstGeom>
          <a:noFill/>
        </p:spPr>
      </p:pic>
    </p:spTree>
  </p:cSld>
  <p:clrMapOvr>
    <a:masterClrMapping/>
  </p:clrMapOvr>
  <p:transition advTm="3485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5589240"/>
            <a:ext cx="7848872" cy="115212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В результате показали следующие результаты: Лауреаты </a:t>
            </a:r>
            <a:r>
              <a:rPr lang="en-US" sz="2000" dirty="0" smtClean="0">
                <a:solidFill>
                  <a:srgbClr val="FFFF00"/>
                </a:solidFill>
              </a:rPr>
              <a:t>II </a:t>
            </a:r>
            <a:r>
              <a:rPr lang="ru-RU" sz="2000" dirty="0" smtClean="0">
                <a:solidFill>
                  <a:srgbClr val="FFFF00"/>
                </a:solidFill>
              </a:rPr>
              <a:t>степени; 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Награждены Дипломом </a:t>
            </a:r>
            <a:r>
              <a:rPr lang="en-US" sz="2000" dirty="0" smtClean="0">
                <a:solidFill>
                  <a:srgbClr val="FFFF00"/>
                </a:solidFill>
              </a:rPr>
              <a:t>I</a:t>
            </a:r>
            <a:r>
              <a:rPr lang="ru-RU" sz="2000" dirty="0" smtClean="0">
                <a:solidFill>
                  <a:srgbClr val="FFFF00"/>
                </a:solidFill>
              </a:rPr>
              <a:t> степени, за лучшее исполнение  пограничной песни.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ВПК Факел_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5" y="188640"/>
            <a:ext cx="8136904" cy="5423073"/>
          </a:xfrm>
          <a:prstGeom prst="rect">
            <a:avLst/>
          </a:prstGeom>
        </p:spPr>
      </p:pic>
    </p:spTree>
  </p:cSld>
  <p:clrMapOvr>
    <a:masterClrMapping/>
  </p:clrMapOvr>
  <p:transition advTm="364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3568" y="5445224"/>
            <a:ext cx="7704856" cy="129614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Краевой конкурс знамённых групп, город Барнаул.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Лауреаты </a:t>
            </a:r>
            <a:r>
              <a:rPr lang="en-US" sz="2400" dirty="0" smtClean="0">
                <a:solidFill>
                  <a:srgbClr val="FFFF00"/>
                </a:solidFill>
              </a:rPr>
              <a:t>I </a:t>
            </a:r>
            <a:r>
              <a:rPr lang="ru-RU" sz="2400" dirty="0" smtClean="0">
                <a:solidFill>
                  <a:srgbClr val="FFFF00"/>
                </a:solidFill>
              </a:rPr>
              <a:t>степени, лучший командир знамённых групп. 21.11.22.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ВПК Факел_5.jpg"/>
          <p:cNvPicPr>
            <a:picLocks noChangeAspect="1"/>
          </p:cNvPicPr>
          <p:nvPr/>
        </p:nvPicPr>
        <p:blipFill>
          <a:blip r:embed="rId3" cstate="print"/>
          <a:srcRect r="8" b="12821"/>
          <a:stretch>
            <a:fillRect/>
          </a:stretch>
        </p:blipFill>
        <p:spPr>
          <a:xfrm>
            <a:off x="179512" y="260648"/>
            <a:ext cx="8702921" cy="5057102"/>
          </a:xfrm>
          <a:prstGeom prst="rect">
            <a:avLst/>
          </a:prstGeom>
        </p:spPr>
      </p:pic>
      <p:pic>
        <p:nvPicPr>
          <p:cNvPr id="4" name="За наши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70400" y="3327400"/>
            <a:ext cx="203200" cy="203200"/>
          </a:xfrm>
          <a:prstGeom prst="rect">
            <a:avLst/>
          </a:prstGeom>
        </p:spPr>
      </p:pic>
    </p:spTree>
  </p:cSld>
  <p:clrMapOvr>
    <a:masterClrMapping/>
  </p:clrMapOvr>
  <p:transition advTm="3687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9552" y="5661248"/>
            <a:ext cx="7992888" cy="100811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Юннатское движение, эколого-патриотическая экспедиция.</a:t>
            </a:r>
          </a:p>
          <a:p>
            <a:pPr algn="ctr"/>
            <a:r>
              <a:rPr lang="ru-RU" sz="2000" dirty="0" smtClean="0">
                <a:solidFill>
                  <a:srgbClr val="FFFF00"/>
                </a:solidFill>
              </a:rPr>
              <a:t>Мастер-классы : Барнаул – Кемерово с 22.11.22. по 25.11.22.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ВПК Факел_6.jpg"/>
          <p:cNvPicPr>
            <a:picLocks noChangeAspect="1"/>
          </p:cNvPicPr>
          <p:nvPr/>
        </p:nvPicPr>
        <p:blipFill>
          <a:blip r:embed="rId2" cstate="print"/>
          <a:srcRect r="2675" b="21985"/>
          <a:stretch>
            <a:fillRect/>
          </a:stretch>
        </p:blipFill>
        <p:spPr>
          <a:xfrm>
            <a:off x="971600" y="1988840"/>
            <a:ext cx="6873994" cy="3672408"/>
          </a:xfrm>
          <a:prstGeom prst="rect">
            <a:avLst/>
          </a:prstGeom>
        </p:spPr>
      </p:pic>
      <p:pic>
        <p:nvPicPr>
          <p:cNvPr id="7" name="Рисунок 6" descr="IMG_95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0"/>
            <a:ext cx="2731379" cy="1988840"/>
          </a:xfrm>
          <a:prstGeom prst="rect">
            <a:avLst/>
          </a:prstGeom>
        </p:spPr>
      </p:pic>
      <p:pic>
        <p:nvPicPr>
          <p:cNvPr id="8" name="Рисунок 7" descr="IMG_20221123_1559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0"/>
            <a:ext cx="2627784" cy="1970838"/>
          </a:xfrm>
          <a:prstGeom prst="rect">
            <a:avLst/>
          </a:prstGeom>
        </p:spPr>
      </p:pic>
      <p:pic>
        <p:nvPicPr>
          <p:cNvPr id="9" name="Рисунок 8" descr="IMG_20230125_122511.jpg"/>
          <p:cNvPicPr>
            <a:picLocks noChangeAspect="1"/>
          </p:cNvPicPr>
          <p:nvPr/>
        </p:nvPicPr>
        <p:blipFill>
          <a:blip r:embed="rId5" cstate="print"/>
          <a:srcRect l="23225" t="2751" b="6951"/>
          <a:stretch>
            <a:fillRect/>
          </a:stretch>
        </p:blipFill>
        <p:spPr>
          <a:xfrm>
            <a:off x="683568" y="0"/>
            <a:ext cx="2254626" cy="1988840"/>
          </a:xfrm>
          <a:prstGeom prst="rect">
            <a:avLst/>
          </a:prstGeom>
        </p:spPr>
      </p:pic>
      <p:pic>
        <p:nvPicPr>
          <p:cNvPr id="10" name="Рисунок 9" descr="IMG_20230125_122638.jpg"/>
          <p:cNvPicPr>
            <a:picLocks noChangeAspect="1"/>
          </p:cNvPicPr>
          <p:nvPr/>
        </p:nvPicPr>
        <p:blipFill>
          <a:blip r:embed="rId6" cstate="print"/>
          <a:srcRect l="19288" r="27950" b="33200"/>
          <a:stretch>
            <a:fillRect/>
          </a:stretch>
        </p:blipFill>
        <p:spPr>
          <a:xfrm>
            <a:off x="1115616" y="3356992"/>
            <a:ext cx="2448272" cy="2324751"/>
          </a:xfrm>
          <a:prstGeom prst="rect">
            <a:avLst/>
          </a:prstGeom>
        </p:spPr>
      </p:pic>
    </p:spTree>
  </p:cSld>
  <p:clrMapOvr>
    <a:masterClrMapping/>
  </p:clrMapOvr>
  <p:transition advTm="3187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79712" y="6021288"/>
            <a:ext cx="5256584" cy="57606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ЮДП «Русские витязи» и «Факел»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6" name="Рисунок 5" descr="ВПК Факел_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76672"/>
            <a:ext cx="8103186" cy="5400600"/>
          </a:xfrm>
          <a:prstGeom prst="rect">
            <a:avLst/>
          </a:prstGeom>
        </p:spPr>
      </p:pic>
    </p:spTree>
  </p:cSld>
  <p:clrMapOvr>
    <a:masterClrMapping/>
  </p:clrMapOvr>
  <p:transition advTm="3391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ВПК Факел_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476672"/>
            <a:ext cx="8859484" cy="5904656"/>
          </a:xfrm>
          <a:prstGeom prst="rect">
            <a:avLst/>
          </a:prstGeom>
        </p:spPr>
      </p:pic>
      <p:pic>
        <p:nvPicPr>
          <p:cNvPr id="2050" name="Picture 2" descr="D:\Видео квест 27.01.23\IMG_20221220_125312.jpg"/>
          <p:cNvPicPr>
            <a:picLocks noChangeAspect="1" noChangeArrowheads="1"/>
          </p:cNvPicPr>
          <p:nvPr/>
        </p:nvPicPr>
        <p:blipFill>
          <a:blip r:embed="rId3" cstate="print"/>
          <a:srcRect l="17292" t="1441" r="43801" b="6336"/>
          <a:stretch>
            <a:fillRect/>
          </a:stretch>
        </p:blipFill>
        <p:spPr bwMode="auto">
          <a:xfrm>
            <a:off x="7524328" y="2564903"/>
            <a:ext cx="1440160" cy="2560283"/>
          </a:xfrm>
          <a:prstGeom prst="rect">
            <a:avLst/>
          </a:prstGeom>
          <a:noFill/>
        </p:spPr>
      </p:pic>
      <p:pic>
        <p:nvPicPr>
          <p:cNvPr id="2051" name="Picture 3" descr="D:\Видео квест 27.01.23\IMG_20221220_123624.jpg"/>
          <p:cNvPicPr>
            <a:picLocks noChangeAspect="1" noChangeArrowheads="1"/>
          </p:cNvPicPr>
          <p:nvPr/>
        </p:nvPicPr>
        <p:blipFill>
          <a:blip r:embed="rId4" cstate="print"/>
          <a:srcRect l="18976" t="9488" r="21726" b="8285"/>
          <a:stretch>
            <a:fillRect/>
          </a:stretch>
        </p:blipFill>
        <p:spPr bwMode="auto">
          <a:xfrm>
            <a:off x="2555776" y="2276872"/>
            <a:ext cx="1467855" cy="1526570"/>
          </a:xfrm>
          <a:prstGeom prst="rect">
            <a:avLst/>
          </a:prstGeom>
          <a:noFill/>
        </p:spPr>
      </p:pic>
    </p:spTree>
  </p:cSld>
  <p:clrMapOvr>
    <a:masterClrMapping/>
  </p:clrMapOvr>
  <p:transition advTm="3625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311</TotalTime>
  <Words>173</Words>
  <Application>Microsoft Office PowerPoint</Application>
  <PresentationFormat>Экран (4:3)</PresentationFormat>
  <Paragraphs>22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«Лучше всех!»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43</cp:revision>
  <dcterms:created xsi:type="dcterms:W3CDTF">2023-03-26T01:17:32Z</dcterms:created>
  <dcterms:modified xsi:type="dcterms:W3CDTF">2023-03-26T10:31:27Z</dcterms:modified>
</cp:coreProperties>
</file>