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5"/>
  </p:notesMasterIdLst>
  <p:sldIdLst>
    <p:sldId id="271" r:id="rId2"/>
    <p:sldId id="291" r:id="rId3"/>
    <p:sldId id="272" r:id="rId4"/>
    <p:sldId id="273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92" r:id="rId15"/>
    <p:sldId id="29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7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54DED-2F3F-409C-9CEC-5051CAA363B3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F577B-B328-46AB-9C1C-0E059E1A01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768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886446-0BA8-4534-B9E3-3093F280BC75}" type="datetimeFigureOut">
              <a:rPr lang="ru-RU" smtClean="0"/>
              <a:t>09.04.2022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B122D1-F35E-47AC-8DE0-AFC067F40B2E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836712"/>
            <a:ext cx="8229600" cy="182880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Индивидуальный проект.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Тема работы: «Великая Отечественная Война (мои герои)»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1752600"/>
          </a:xfrm>
        </p:spPr>
        <p:txBody>
          <a:bodyPr>
            <a:normAutofit fontScale="62500" lnSpcReduction="20000"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ученица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«А» класса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Цветкова Екатерина Дмитриевна</a:t>
            </a:r>
          </a:p>
          <a:p>
            <a:pPr algn="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истории и обществознания 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Королёва Екатерина Витальевна  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3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rasyha pam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1811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Монумент «Непокоренный человек»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161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атынские колокола.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История Хатыни: кто спалил Хатынь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9144000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6112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Glavbuh\Downloads\1649422257096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1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Glavbuh\Downloads\16494227630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0177" y="0"/>
            <a:ext cx="457382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408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s://sun9-80.userapi.com/impf/cSM0UwOeG4FXS209GQ93xB8T3HKbvbB_9EVoYA/1kqarpdtrkU.jpg?size=1280x1280&amp;quality=95&amp;sign=2cf8a26b28e0689accaa4d0d35aa3c10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0"/>
            <a:ext cx="5024586" cy="6851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33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10.userapi.com/impf/ldVC9cDZsQwtbpMdzQZPXN7jYn2ISJnOUim7lQ/Ihl7ntCI2JU.jpg?size=1040x780&amp;quality=95&amp;sign=e6a855ef827b8233aad181a8943ad204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74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Великая Отечественная Война карта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695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mtdata.ru/u27/photo8AF5/20257056816-0/origina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542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416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408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petrovka-school-borskoe.ru/wp-content/uploads/2019/05/%D0%9D%D0%B8%D0%BA%D1%82%D0%BE-%D0%BD%D0%B5-%D0%B7%D0%B0%D0%B1%D1%8B%D1%82-%D0%B8-%D0%BD%D0%B8%D1%87%D1%82%D0%BE-%D0%BD%D0%B5-%D0%B7%D0%B0%D0%B1%D1%8B%D1%82%D0%BE-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77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hotos.wikimapia.org/p/00/02/21/48/24_full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" y="0"/>
            <a:ext cx="9141909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197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246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.otzovik.com/2015/08/18/2338096/img/11767543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252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37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Цели исследования: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Изучение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истории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Великой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Отечественной Войны с 1941 по 1945 гг. и знакомство с некоторыми трагичными страницами;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Сохранить память о защитниках Отечества;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Развить у подрастающего поколения чувство патриотизма, уважение к тем, кто с честью выполнил свой воинский долг;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Поиск информации о близких родственниках, участвовавших в Великой Отечественной Войне.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85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Задачи исследования: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Изучить и проанализировать документально-исторические материалы, посвящённые Великой Отечественной Войне;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Собрать устный материал (воспоминания) о Великой Отечественной Войне;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Расширить представления молодежи о Великой Отечественной войне;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Рассказать о своём герое Великой Отечественной Войны;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Систематизировать информацию, полученную из разных источников.	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89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ytimg.com/vi/eto-UyIwxJg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63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gubernia.media/storage/uploads/2016/06/Gorodskoe%20upravlenie%20Pskov%201942%20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808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gubernia.media/storage/uploads/2016/06/_Poslednee%20priglashenie%201941%200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8450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 descr="krasyha text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Объект 7" descr="krasyha pam3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8"/>
            <a:ext cx="9144000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4414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rasyha pam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322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456</TotalTime>
  <Words>134</Words>
  <Application>Microsoft Office PowerPoint</Application>
  <PresentationFormat>Экран (4:3)</PresentationFormat>
  <Paragraphs>21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Индивидуальный проект. Тема работы: «Великая Отечественная Война (мои герои)»</vt:lpstr>
      <vt:lpstr>Презентация PowerPoint</vt:lpstr>
      <vt:lpstr>1. Цели исследования: </vt:lpstr>
      <vt:lpstr>2. Задачи исследования: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17</cp:revision>
  <dcterms:created xsi:type="dcterms:W3CDTF">2021-04-18T17:03:05Z</dcterms:created>
  <dcterms:modified xsi:type="dcterms:W3CDTF">2022-04-09T18:32:39Z</dcterms:modified>
</cp:coreProperties>
</file>