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6" d="100"/>
          <a:sy n="66" d="100"/>
        </p:scale>
        <p:origin x="79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1110D-1AF3-4845-B4F8-D54656B76E45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F9568-CB68-45C8-AC03-1485570E7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537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1110D-1AF3-4845-B4F8-D54656B76E45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F9568-CB68-45C8-AC03-1485570E7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66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1110D-1AF3-4845-B4F8-D54656B76E45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F9568-CB68-45C8-AC03-1485570E7F3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9124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1110D-1AF3-4845-B4F8-D54656B76E45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F9568-CB68-45C8-AC03-1485570E7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510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1110D-1AF3-4845-B4F8-D54656B76E45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F9568-CB68-45C8-AC03-1485570E7F3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118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1110D-1AF3-4845-B4F8-D54656B76E45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F9568-CB68-45C8-AC03-1485570E7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865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1110D-1AF3-4845-B4F8-D54656B76E45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F9568-CB68-45C8-AC03-1485570E7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777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1110D-1AF3-4845-B4F8-D54656B76E45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F9568-CB68-45C8-AC03-1485570E7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183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1110D-1AF3-4845-B4F8-D54656B76E45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F9568-CB68-45C8-AC03-1485570E7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55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1110D-1AF3-4845-B4F8-D54656B76E45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F9568-CB68-45C8-AC03-1485570E7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235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1110D-1AF3-4845-B4F8-D54656B76E45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F9568-CB68-45C8-AC03-1485570E7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04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1110D-1AF3-4845-B4F8-D54656B76E45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F9568-CB68-45C8-AC03-1485570E7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722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1110D-1AF3-4845-B4F8-D54656B76E45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F9568-CB68-45C8-AC03-1485570E7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066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1110D-1AF3-4845-B4F8-D54656B76E45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F9568-CB68-45C8-AC03-1485570E7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492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1110D-1AF3-4845-B4F8-D54656B76E45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F9568-CB68-45C8-AC03-1485570E7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526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1110D-1AF3-4845-B4F8-D54656B76E45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F9568-CB68-45C8-AC03-1485570E7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279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1110D-1AF3-4845-B4F8-D54656B76E45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98F9568-CB68-45C8-AC03-1485570E7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094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132114"/>
            <a:ext cx="7766936" cy="2918722"/>
          </a:xfrm>
        </p:spPr>
        <p:txBody>
          <a:bodyPr/>
          <a:lstStyle/>
          <a:p>
            <a:pPr algn="ctr"/>
            <a:r>
              <a:rPr lang="ru-RU" sz="6000" b="1" dirty="0"/>
              <a:t>От плоскостного изображения к объемному макету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623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arch2o.com/wp-content/uploads/2013/03/Arch2O-ing-group-headquarters-l-meyer-amp-van-schooten-architect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88" y="261256"/>
            <a:ext cx="9718598" cy="6476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71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Архитектура зданий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09" y="117361"/>
            <a:ext cx="8987518" cy="674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59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u="sng" dirty="0" smtClean="0"/>
              <a:t>Творческая работа</a:t>
            </a:r>
            <a:endParaRPr lang="ru-RU" sz="5400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4000" dirty="0" smtClean="0"/>
              <a:t>Нарисовать макет из 3-4 архитектурных сооружений, решая задачу соразмерности домов друг другу и их </a:t>
            </a:r>
            <a:r>
              <a:rPr lang="ru-RU" sz="4000" dirty="0" err="1" smtClean="0"/>
              <a:t>сомасштабности</a:t>
            </a:r>
            <a:r>
              <a:rPr lang="ru-RU" sz="4000" dirty="0" smtClean="0"/>
              <a:t> площади поля. </a:t>
            </a:r>
          </a:p>
          <a:p>
            <a:endParaRPr lang="ru-RU" sz="4000" dirty="0"/>
          </a:p>
          <a:p>
            <a:r>
              <a:rPr lang="ru-RU" sz="4000" u="sng" dirty="0" smtClean="0"/>
              <a:t>С помощью штриховки показать объем</a:t>
            </a:r>
            <a:endParaRPr lang="ru-RU" sz="4000" u="sng" dirty="0"/>
          </a:p>
        </p:txBody>
      </p:sp>
    </p:spTree>
    <p:extLst>
      <p:ext uri="{BB962C8B-B14F-4D97-AF65-F5344CB8AC3E}">
        <p14:creationId xmlns:p14="http://schemas.microsoft.com/office/powerpoint/2010/main" val="244508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cf2.ppt-online.org/files2/slide/m/mnPrgJTLdzisaD3GC6cyXfjIM9RZOthAxQSbH28UpK/slide-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2" t="34172"/>
          <a:stretch/>
        </p:blipFill>
        <p:spPr bwMode="auto">
          <a:xfrm>
            <a:off x="318411" y="569686"/>
            <a:ext cx="11555177" cy="599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652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avatars.dzeninfra.ru/get-zen_brief/6517638/pub_628b12e6de00466a37336480_628b134df5a7bd7b1366b16a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59" y="150378"/>
            <a:ext cx="5890984" cy="589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webpulse.imgsmail.ru/imgpreview?mb=webpulse&amp;key=pulse_cabinet-image-9486b907-123e-466c-aacf-9d42f46c97b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447" y="2902856"/>
            <a:ext cx="5757642" cy="4409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9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https://yandex.ru/video/preview/1560423577226862587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539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6305" y="290285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Соразмерность и пропорциональность </a:t>
            </a:r>
            <a:endParaRPr lang="ru-RU" sz="4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35039" y="2160589"/>
            <a:ext cx="7881257" cy="293188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09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Куб 6"/>
          <p:cNvSpPr/>
          <p:nvPr/>
        </p:nvSpPr>
        <p:spPr>
          <a:xfrm>
            <a:off x="1320800" y="1284514"/>
            <a:ext cx="5791200" cy="494211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уб 7"/>
          <p:cNvSpPr/>
          <p:nvPr/>
        </p:nvSpPr>
        <p:spPr>
          <a:xfrm>
            <a:off x="6981371" y="3612347"/>
            <a:ext cx="2706914" cy="2706915"/>
          </a:xfrm>
          <a:prstGeom prst="cub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981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5771"/>
            <a:ext cx="5776686" cy="2646089"/>
          </a:xfrm>
        </p:spPr>
        <p:txBody>
          <a:bodyPr/>
          <a:lstStyle/>
          <a:p>
            <a:pPr algn="ctr"/>
            <a:r>
              <a:rPr lang="ru-RU" b="1" u="sng" dirty="0" smtClean="0"/>
              <a:t>Первое и главное мерило всему в архитектуре и дизайне – человек </a:t>
            </a:r>
            <a:endParaRPr lang="ru-RU" b="1" u="sng" dirty="0"/>
          </a:p>
        </p:txBody>
      </p:sp>
      <p:pic>
        <p:nvPicPr>
          <p:cNvPr id="7" name="Picture 6" descr="https://catherineasquithgallery.com/uploads/posts/2021-03/1614571253_44-p-gorod-na-belom-fone-6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520" y="116114"/>
            <a:ext cx="9963566" cy="509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dn1.coreapp.ai/uploads/image/160717543015497694035fcb8d06b51a5-XqYfhd_h4B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28" y="4122057"/>
            <a:ext cx="2732482" cy="242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catherineasquithgallery.com/uploads/posts/2021-03/1614587679_19-p-malchik-na-belom-fone-kartinka-2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196" y="5629535"/>
            <a:ext cx="823653" cy="82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catherineasquithgallery.com/uploads/posts/2021-03/1614587679_19-p-malchik-na-belom-fone-kartinka-2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489" y="2921861"/>
            <a:ext cx="3779783" cy="3779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5817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8800495" cy="5283200"/>
          </a:xfrm>
        </p:spPr>
        <p:txBody>
          <a:bodyPr>
            <a:normAutofit/>
          </a:bodyPr>
          <a:lstStyle/>
          <a:p>
            <a:r>
              <a:rPr lang="ru-RU" sz="4800" b="1" u="sng" dirty="0" smtClean="0"/>
              <a:t>Эргономика</a:t>
            </a:r>
            <a:r>
              <a:rPr lang="ru-RU" sz="4800" b="1" dirty="0" smtClean="0"/>
              <a:t> </a:t>
            </a:r>
            <a:r>
              <a:rPr lang="ru-RU" dirty="0"/>
              <a:t>— </a:t>
            </a:r>
            <a:r>
              <a:rPr lang="ru-RU" dirty="0">
                <a:solidFill>
                  <a:schemeClr val="tx1"/>
                </a:solidFill>
              </a:rPr>
              <a:t>это наука, которая изучает взаимодействие человека с окружающей средой, чтобы выявить параметры оптимальной организации пространства.</a:t>
            </a:r>
            <a:r>
              <a:rPr lang="ru-RU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392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5962" y="2780175"/>
            <a:ext cx="8596668" cy="1320800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Соразмерность – это …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18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bugaga.ru/uploads/posts/2016-09/1473328505_neobychnye-zdaniya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257174"/>
            <a:ext cx="9525000" cy="634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7334" y="366936"/>
            <a:ext cx="75481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Что ты чувствуешь?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18864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mykaleidoscope.ru/x/uploads/posts/2022-09/1663412247_5-mykaleidoscope-ru-p-neobichnaya-arkhitektura-mira-dostoprimech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29" y="389848"/>
            <a:ext cx="9183460" cy="6078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</TotalTime>
  <Words>60</Words>
  <Application>Microsoft Office PowerPoint</Application>
  <PresentationFormat>Широкоэкранный</PresentationFormat>
  <Paragraphs>11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Аспект</vt:lpstr>
      <vt:lpstr>От плоскостного изображения к объемному макету</vt:lpstr>
      <vt:lpstr>Презентация PowerPoint</vt:lpstr>
      <vt:lpstr>Соразмерность и пропорциональность </vt:lpstr>
      <vt:lpstr>Презентация PowerPoint</vt:lpstr>
      <vt:lpstr>Первое и главное мерило всему в архитектуре и дизайне – человек </vt:lpstr>
      <vt:lpstr>Эргономика — это наука, которая изучает взаимодействие человека с окружающей средой, чтобы выявить параметры оптимальной организации пространства. </vt:lpstr>
      <vt:lpstr>Соразмерность – это …</vt:lpstr>
      <vt:lpstr>Презентация PowerPoint</vt:lpstr>
      <vt:lpstr>Презентация PowerPoint</vt:lpstr>
      <vt:lpstr>Презентация PowerPoint</vt:lpstr>
      <vt:lpstr>Презентация PowerPoint</vt:lpstr>
      <vt:lpstr>Творческая работа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плоскостного изображения к объемному макету</dc:title>
  <dc:creator>RePack by Diakov</dc:creator>
  <cp:lastModifiedBy>RePack by Diakov</cp:lastModifiedBy>
  <cp:revision>4</cp:revision>
  <dcterms:created xsi:type="dcterms:W3CDTF">2023-11-12T19:43:33Z</dcterms:created>
  <dcterms:modified xsi:type="dcterms:W3CDTF">2023-11-12T20:18:37Z</dcterms:modified>
</cp:coreProperties>
</file>