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80" r:id="rId5"/>
  </p:sldMasterIdLst>
  <p:sldIdLst>
    <p:sldId id="299" r:id="rId6"/>
    <p:sldId id="309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70" r:id="rId18"/>
    <p:sldId id="328" r:id="rId19"/>
    <p:sldId id="273" r:id="rId20"/>
    <p:sldId id="274" r:id="rId21"/>
    <p:sldId id="275" r:id="rId22"/>
    <p:sldId id="278" r:id="rId23"/>
    <p:sldId id="279" r:id="rId24"/>
    <p:sldId id="319" r:id="rId25"/>
    <p:sldId id="317" r:id="rId26"/>
    <p:sldId id="288" r:id="rId27"/>
    <p:sldId id="280" r:id="rId28"/>
    <p:sldId id="295" r:id="rId29"/>
    <p:sldId id="307" r:id="rId30"/>
    <p:sldId id="326" r:id="rId31"/>
    <p:sldId id="311" r:id="rId32"/>
    <p:sldId id="322" r:id="rId33"/>
    <p:sldId id="323" r:id="rId34"/>
    <p:sldId id="327" r:id="rId35"/>
    <p:sldId id="277" r:id="rId36"/>
    <p:sldId id="290" r:id="rId37"/>
    <p:sldId id="291" r:id="rId38"/>
    <p:sldId id="324" r:id="rId39"/>
    <p:sldId id="32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B43-34F3-4BAD-A717-4DD0C09630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38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73DF-293A-4EAD-9AAB-74E8459C75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31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C084-D927-4642-AAA8-044FC6839E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9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D988-4023-4199-BEDC-F45AB77DDD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21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316A-03AB-4C4D-9DB1-63AA0665C1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768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BECC-4F39-4575-B31C-BEF741312C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04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C0A48-E459-4E62-992B-29DE42A1A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9935-F967-4DF8-BD2A-61A3B92D21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41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32D1D-9352-4C34-A250-D33E3BEF44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71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4AB1-94F6-4DC9-BFA2-378E967AD5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32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D127-2A45-4273-A04A-C496B75552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13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B43-34F3-4BAD-A717-4DD0C09630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56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73DF-293A-4EAD-9AAB-74E8459C75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347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C084-D927-4642-AAA8-044FC6839E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4490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D988-4023-4199-BEDC-F45AB77DDD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53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316A-03AB-4C4D-9DB1-63AA0665C1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52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BECC-4F39-4575-B31C-BEF741312C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43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C0A48-E459-4E62-992B-29DE42A1A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8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9935-F967-4DF8-BD2A-61A3B92D21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3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32D1D-9352-4C34-A250-D33E3BEF44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7083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4AB1-94F6-4DC9-BFA2-378E967AD5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76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D127-2A45-4273-A04A-C496B75552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935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B43-34F3-4BAD-A717-4DD0C09630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38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73DF-293A-4EAD-9AAB-74E8459C75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3651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C084-D927-4642-AAA8-044FC6839E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356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D988-4023-4199-BEDC-F45AB77DDD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779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316A-03AB-4C4D-9DB1-63AA0665C1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876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BECC-4F39-4575-B31C-BEF741312C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1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C0A48-E459-4E62-992B-29DE42A1A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799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9935-F967-4DF8-BD2A-61A3B92D21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522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32D1D-9352-4C34-A250-D33E3BEF44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00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4AB1-94F6-4DC9-BFA2-378E967AD5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8298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D127-2A45-4273-A04A-C496B75552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547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B43-34F3-4BAD-A717-4DD0C09630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1965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73DF-293A-4EAD-9AAB-74E8459C75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267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C084-D927-4642-AAA8-044FC6839E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382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D988-4023-4199-BEDC-F45AB77DDD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58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316A-03AB-4C4D-9DB1-63AA0665C1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1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BECC-4F39-4575-B31C-BEF741312C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5677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C0A48-E459-4E62-992B-29DE42A1A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4087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9935-F967-4DF8-BD2A-61A3B92D21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5772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32D1D-9352-4C34-A250-D33E3BEF44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948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4AB1-94F6-4DC9-BFA2-378E967AD5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786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D127-2A45-4273-A04A-C496B75552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6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ED4C3A-3723-4494-A6F5-130846ABA2C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7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ED4C3A-3723-4494-A6F5-130846ABA2C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ED4C3A-3723-4494-A6F5-130846ABA2C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4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ED4C3A-3723-4494-A6F5-130846ABA2C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6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po.ucoz.com/images/12june/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36712"/>
            <a:ext cx="8964488" cy="424731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9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декабря – </a:t>
            </a:r>
          </a:p>
          <a:p>
            <a:pPr algn="ctr">
              <a:defRPr/>
            </a:pPr>
            <a:r>
              <a:rPr lang="ru-RU" sz="9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 Героев </a:t>
            </a:r>
            <a:r>
              <a:rPr lang="ru-RU" sz="9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Отечества</a:t>
            </a:r>
            <a:endParaRPr lang="ru-RU" sz="9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135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589066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Александр Невский: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«Кто к нам с мечом придет, тот от меча и погибнет…»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evcky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85743"/>
            <a:ext cx="4104456" cy="60915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589066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Васильевич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Суворов.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Великий полководец.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«Трудно в ученье, легко в бою»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12-012-SUVOROV-Aleksandr-Vasilevich-1730-1800-vydajuschijsja-polkovode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60648"/>
            <a:ext cx="4144463" cy="57742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4402832" cy="56886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Михаил Илларионович Кутузов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Великий полководец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Полный кавалер ордена Святого Георгия Победоносца.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RVeXhz2h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462054"/>
            <a:ext cx="4032448" cy="5777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02632" cy="58906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Павел Нахимов.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Адмирал. Одержал победу над турецкой эскадрой Османа-Паши.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ahimov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836712"/>
            <a:ext cx="5831937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5800" y="7101407"/>
            <a:ext cx="6629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Тысячи героических имён появилось в годы Великой Отечественной Войны.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53317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8906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Георгий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КонстантиновичЖуков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Маршал Советского Союза. Командовал обороной Ленинграда, битвой за Москву, операциями под Сталинградом, на Курской дуге и битвой за Днепр.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1927819_ZHu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60648"/>
            <a:ext cx="4608512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58906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руководством Жукова фронт освободил огромное кол-во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городов и сел от фашистов. Под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командованием был взят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Берлин.Четырежды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Герой Советского Союза, обладатель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2-х орденов «Победы», 6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орденов Ленина, 3 орденов Красного Знамени, ордена Суворова и т.д.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окончания Великой Отечественной Войны он принимал парад Победы на Красной Площади.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1927819_ZHu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60648"/>
            <a:ext cx="4105151" cy="5760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58906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Константин Рокоссовский.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Дважды Герой Советского Союза, маршал Советского Союза. Командовал парадом Победы на Красной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Плошади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ersona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60648"/>
            <a:ext cx="4176463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754760" cy="554461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Кожедуб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Маршал авиации. Провел 120 воздушных боев, сбил 62 вражеских самолета. Трижды Герой Советского Союза.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preview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548680"/>
            <a:ext cx="4697965" cy="5760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581865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Герой Советского Союза. Сбил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сразу 3 вражеских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самолета в бою.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326230"/>
            <a:ext cx="4752528" cy="6415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188" y="476250"/>
            <a:ext cx="7921625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каждую эпоху есть свои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ГЕРОИ -  это люди, которые отважно защищали своё Отечество, внесли огромный вклад в историю своей страны.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</a:t>
            </a: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юди</a:t>
            </a: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которые совершили </a:t>
            </a:r>
            <a:r>
              <a:rPr lang="ru-RU" sz="2800" b="1" dirty="0" smtClean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800" b="1" dirty="0" smtClean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800" b="1" dirty="0" smtClean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ногие </a:t>
            </a:r>
            <a:r>
              <a:rPr lang="ru-RU" sz="2800" b="1" dirty="0"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них пожертвовали своей жизнью  во  благо Родины.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2" descr="H: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16338"/>
            <a:ext cx="4017962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688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58906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Николай Гастелло.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Летчик. Направил свой горящий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самолет на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скопление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вражеских войск.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3509_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548680"/>
            <a:ext cx="4968230" cy="5976664"/>
          </a:xfrm>
        </p:spPr>
      </p:pic>
    </p:spTree>
    <p:extLst>
      <p:ext uri="{BB962C8B-B14F-4D97-AF65-F5344CB8AC3E}">
        <p14:creationId xmlns:p14="http://schemas.microsoft.com/office/powerpoint/2010/main" val="384334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Игашов</a:t>
            </a:r>
            <a:r>
              <a:rPr lang="ru-RU" sz="3200" dirty="0" smtClean="0"/>
              <a:t> Пётр Степанович – Герой России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81196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/>
              <a:t>30 июня 1941 года в небе над Прибалтикой совершил воздушный таран. Когда его самолёт загорелся, лётчик направил его на фашистскую колонну бронетехники. Звание Героя России получил  в 1995 году.</a:t>
            </a:r>
            <a:endParaRPr lang="ru-RU" dirty="0"/>
          </a:p>
        </p:txBody>
      </p:sp>
      <p:pic>
        <p:nvPicPr>
          <p:cNvPr id="5" name="Объект 4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4602832" y="1196752"/>
            <a:ext cx="3744416" cy="5073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63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Никитин Александр </a:t>
            </a:r>
            <a:br>
              <a:rPr lang="ru-RU" sz="3200" dirty="0" smtClean="0"/>
            </a:br>
            <a:r>
              <a:rPr lang="ru-RU" sz="3200" dirty="0" smtClean="0"/>
              <a:t>Александрович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3657600" cy="4891682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ru-RU" sz="2400" dirty="0" smtClean="0"/>
              <a:t>Герой Советского Союза. Танкист, лейтенант. В 1941 году в бою за город Задонск подбил 3 фашистских танка. Рота Никитина сожгла немецкое нефтехранилище, уничтожила 5 автомашин, 100 вражеских солдат. Из боя Никитин А.А. вывел свою роту без потерь.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" name="Рисунок 3" descr="63402790_NikitinAleksAle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274638"/>
            <a:ext cx="4288904" cy="5948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13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581865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Матросов.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Закрыл своим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телом амбразуру. Ценою своей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жизни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способствовал выполнению боевой задачи.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335756"/>
            <a:ext cx="4398293" cy="5973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75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A50021"/>
                </a:solidFill>
              </a:rPr>
              <a:t>Юные Герои Советского Союза</a:t>
            </a:r>
          </a:p>
        </p:txBody>
      </p:sp>
      <p:pic>
        <p:nvPicPr>
          <p:cNvPr id="18434" name="Picture 2" descr="Респекты &quot; Страница 13 DrugSpace - DS Фор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1500188"/>
            <a:ext cx="2428875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Пионерия - Культура СССР - Картинки по истор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000250"/>
            <a:ext cx="1928812" cy="281463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357688"/>
            <a:ext cx="2000250" cy="16319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Валя Котик 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Партизан, разведчик.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Погиб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в 14 лет.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0" y="4786313"/>
            <a:ext cx="2000250" cy="203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Зина Портнова </a:t>
            </a:r>
            <a:r>
              <a:rPr lang="ru-RU" b="1" dirty="0">
                <a:solidFill>
                  <a:schemeClr val="bg1"/>
                </a:solidFill>
                <a:latin typeface="+mn-lt"/>
              </a:rPr>
              <a:t>подпольщица, партизанка. Погибла в 17 лет.  Расстреляна фашистами.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8438" name="Picture 8" descr="Пос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0"/>
            <a:ext cx="20002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929188" y="2214563"/>
            <a:ext cx="2071687" cy="17843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Леня Голиков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Партизан, разведчик, диверсант.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Погиб в 16 лет во время боя.</a:t>
            </a:r>
          </a:p>
        </p:txBody>
      </p:sp>
      <p:pic>
        <p:nvPicPr>
          <p:cNvPr id="18440" name="Picture 12" descr="https://upload.wikimedia.org/wikipedia/commons/d/de/Chekalin_A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3250" y="0"/>
            <a:ext cx="2190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929438" y="2438400"/>
            <a:ext cx="2214562" cy="20621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Саша Чекалин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Партизан, разведчик, диверсант.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Погиб в 16 лет.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Расстрелян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фашистами </a:t>
            </a:r>
          </a:p>
        </p:txBody>
      </p:sp>
      <p:pic>
        <p:nvPicPr>
          <p:cNvPr id="18442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4165600"/>
            <a:ext cx="2071687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TextBox 18"/>
          <p:cNvSpPr txBox="1">
            <a:spLocks noChangeArrowheads="1"/>
          </p:cNvSpPr>
          <p:nvPr/>
        </p:nvSpPr>
        <p:spPr bwMode="auto">
          <a:xfrm>
            <a:off x="6572250" y="4500563"/>
            <a:ext cx="25717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Марат </a:t>
            </a:r>
            <a:r>
              <a:rPr lang="ru-RU" sz="2000" b="1" dirty="0" err="1">
                <a:solidFill>
                  <a:srgbClr val="FF0000"/>
                </a:solidFill>
                <a:latin typeface="Calibri" pitchFamily="34" charset="0"/>
              </a:rPr>
              <a:t>Казей</a:t>
            </a:r>
            <a:endParaRPr lang="ru-RU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Партизан, разведчик, диверсант.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Во время боя подорвал себя гранатой вместе с врагами. 14 лет.</a:t>
            </a:r>
          </a:p>
        </p:txBody>
      </p:sp>
    </p:spTree>
    <p:extLst>
      <p:ext uri="{BB962C8B-B14F-4D97-AF65-F5344CB8AC3E}">
        <p14:creationId xmlns:p14="http://schemas.microsoft.com/office/powerpoint/2010/main" val="25186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Афганистан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22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8207375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46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589066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Звание Героя России  в настоящее время присваивается за мужество и героизм воинам, сражавшимся в «горячих точках», за выдающиеся достижения при освоении космоса, новой авиационной техники и особые заслуги перед государством и народом.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preview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48686" y="260648"/>
            <a:ext cx="3343794" cy="5904656"/>
          </a:xfrm>
        </p:spPr>
      </p:pic>
    </p:spTree>
    <p:extLst>
      <p:ext uri="{BB962C8B-B14F-4D97-AF65-F5344CB8AC3E}">
        <p14:creationId xmlns:p14="http://schemas.microsoft.com/office/powerpoint/2010/main" val="414667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Чечня – наша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боль и скорбь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585913"/>
            <a:ext cx="4824412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3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57563"/>
            <a:ext cx="5106987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3" name="Picture 9" descr="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7625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4" name="Picture 10" descr="untitl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924175"/>
            <a:ext cx="47625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24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81865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Андрей Туркин.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2004 году освобождал детей из захваченной террористами школы в Беслане. Накрыл своим телом гранату.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Награжден посмертно.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66372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60649"/>
            <a:ext cx="4104456" cy="5760640"/>
          </a:xfrm>
        </p:spPr>
      </p:pic>
    </p:spTree>
    <p:extLst>
      <p:ext uri="{BB962C8B-B14F-4D97-AF65-F5344CB8AC3E}">
        <p14:creationId xmlns:p14="http://schemas.microsoft.com/office/powerpoint/2010/main" val="218089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42617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Александр Прохоренко</a:t>
            </a:r>
            <a:r>
              <a:rPr lang="ru-RU" dirty="0" smtClean="0"/>
              <a:t>. </a:t>
            </a:r>
            <a:r>
              <a:rPr lang="ru-RU" sz="1800" dirty="0" smtClean="0"/>
              <a:t>Выполнял боевое задание в одиночку в Сирии целую неделю, чем обеспечил спасение города Пальмиры. Попал в окружение  врагов. Вызвал огонь на себя, взорвал боевиков вместе с собой.</a:t>
            </a:r>
            <a:endParaRPr lang="ru-RU" sz="1800" dirty="0"/>
          </a:p>
        </p:txBody>
      </p:sp>
      <p:pic>
        <p:nvPicPr>
          <p:cNvPr id="4" name="Объект 3" descr="https://ped-kopilka.ru/upload/blogs2/2018/12/37259_2d65143efd953d0c6b6ee8653d20f150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70485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09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2962672" cy="61858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 декабря в России отмечают День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Героев Отечества.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Эта памятная дата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была установлена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2007 году.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9RH0WDX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548680"/>
            <a:ext cx="5544616" cy="5340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4632" cy="4573489"/>
          </a:xfrm>
        </p:spPr>
        <p:txBody>
          <a:bodyPr>
            <a:noAutofit/>
          </a:bodyPr>
          <a:lstStyle/>
          <a:p>
            <a:r>
              <a:rPr lang="ru-RU" sz="7200" dirty="0" smtClean="0"/>
              <a:t>Из одного металла льют</a:t>
            </a:r>
            <a:br>
              <a:rPr lang="ru-RU" sz="7200" dirty="0" smtClean="0"/>
            </a:br>
            <a:r>
              <a:rPr lang="ru-RU" sz="7200" dirty="0" smtClean="0"/>
              <a:t>медаль за бой, медаль за труд.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-1066292"/>
            <a:ext cx="6629400" cy="10666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148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8186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Валерий Поляков.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Космонавт. В 1995 году совершил рекордный перелет на орбитальном комплексе «Мир», длительность которого составила 437 суток. На сегодняшний день это рекорд. Именно за него он и получил звание Героя Российской Федерации.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preview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95224" y="260648"/>
            <a:ext cx="4125248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Аксёнов Владимир Викторович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250704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dirty="0" smtClean="0"/>
              <a:t>Лётчик-космонавт. Дважды Герой Советского Союза. Совершил 2  </a:t>
            </a:r>
          </a:p>
          <a:p>
            <a:pPr marL="36576" indent="0">
              <a:buNone/>
            </a:pPr>
            <a:r>
              <a:rPr lang="ru-RU" dirty="0" smtClean="0"/>
              <a:t>полёта</a:t>
            </a:r>
          </a:p>
          <a:p>
            <a:pPr marL="36576" indent="0">
              <a:buNone/>
            </a:pPr>
            <a:r>
              <a:rPr lang="ru-RU" dirty="0" smtClean="0"/>
              <a:t> в  космос в </a:t>
            </a:r>
          </a:p>
          <a:p>
            <a:pPr marL="36576" indent="0">
              <a:buNone/>
            </a:pPr>
            <a:r>
              <a:rPr lang="ru-RU" dirty="0" smtClean="0"/>
              <a:t>качестве бортинженера на  кораблях</a:t>
            </a:r>
          </a:p>
          <a:p>
            <a:pPr marL="36576" indent="0">
              <a:buNone/>
            </a:pPr>
            <a:r>
              <a:rPr lang="ru-RU" dirty="0" smtClean="0"/>
              <a:t> «Союз» в 1976 и 1980 годах. </a:t>
            </a:r>
            <a:endParaRPr lang="ru-RU" dirty="0"/>
          </a:p>
        </p:txBody>
      </p:sp>
      <p:pic>
        <p:nvPicPr>
          <p:cNvPr id="1026" name="Picture 2" descr="https://cdn.turkaramamotoru.com/ru/aksyonov-vladimir-viktorovich-12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96752"/>
            <a:ext cx="417646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0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Уткин Владимир Фёдорович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032448" cy="485740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400" dirty="0" smtClean="0"/>
              <a:t>Дважды Герой Социалистического Труда. Доктор технических наук. Академик. Президент Академии </a:t>
            </a:r>
            <a:r>
              <a:rPr lang="ru-RU" dirty="0" smtClean="0"/>
              <a:t>космонавтики.</a:t>
            </a:r>
          </a:p>
          <a:p>
            <a:pPr marL="36576" indent="0">
              <a:buNone/>
            </a:pPr>
            <a:r>
              <a:rPr lang="ru-RU" dirty="0" smtClean="0"/>
              <a:t>Автор крупных изобретений. Создал самую мощную боевую баллистическую ракету в мире, которая охраняет границы России.</a:t>
            </a:r>
            <a:endParaRPr lang="ru-RU" dirty="0"/>
          </a:p>
        </p:txBody>
      </p:sp>
      <p:pic>
        <p:nvPicPr>
          <p:cNvPr id="1026" name="Picture 2" descr="https://topwar.ru/uploads/posts/2013-11/1383381423_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396044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0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Мама\Мои документы\Мои рисунки\Russian_paratroopers_9_may_2005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4581128"/>
            <a:ext cx="4212171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rgbClr val="DAEDEF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 Отечества</a:t>
            </a:r>
            <a:endParaRPr lang="ru-RU" sz="4800" dirty="0">
              <a:solidFill>
                <a:srgbClr val="000000"/>
              </a:solidFill>
              <a:effectLst>
                <a:glow rad="228600">
                  <a:srgbClr val="DAEDEF">
                    <a:satMod val="175000"/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94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ravoedelo.ru/sites/default/files/ct_news/r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712968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Героями не рождаются, героями становятся в час испытаний.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645024"/>
            <a:ext cx="7956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  <a:t>О подвигах - стихи слагают.</a:t>
            </a:r>
            <a:b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</a:br>
            <a: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  <a:t>О славе – песни создают.</a:t>
            </a:r>
            <a:b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</a:br>
            <a: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  <a:t>“Герои никогда не умирают,</a:t>
            </a:r>
            <a:b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</a:br>
            <a:r>
              <a:rPr lang="ru-RU" sz="4000" b="1" dirty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</a:rPr>
              <a:t>Герои в нашей памяти живут!”</a:t>
            </a:r>
          </a:p>
        </p:txBody>
      </p:sp>
    </p:spTree>
    <p:extLst>
      <p:ext uri="{BB962C8B-B14F-4D97-AF65-F5344CB8AC3E}">
        <p14:creationId xmlns:p14="http://schemas.microsoft.com/office/powerpoint/2010/main" val="330886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50629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этот день мы чествуем: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кавалеров ордена Святого Георгия Победоносца;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-кавалеров ордена Славы;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-героев Советского Союза;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-героев Российской Федерации.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ng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4944"/>
            <a:ext cx="8291264" cy="3571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3610744" cy="625070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Военный орден Святого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Георгия Победоносца был учрежден Екатериной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Имеет 4 степени.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Георгиевским крестом награждено более 10 тысяч человек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elidova_geo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404665"/>
            <a:ext cx="446449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257829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Орден Славы был учрежден в 1943 году. Имеет 3 степени. Этим орденом награждался младший состав: сержанты, рядовые и т.д. Вручался только за личные заслуги. Всего было вручено более 1 миллиона орденов.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Orden_Sla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36912"/>
            <a:ext cx="7776864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589066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Золотая звезда Героя Советского Союза – награда была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учреждена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1934 году. Это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высшее звание,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которого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удостаивались за совершение подвига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 выдающиеся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заслуги перед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народом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18767_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908720"/>
            <a:ext cx="4499992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59626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Звезда Героя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Российской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Федерации. Награда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была учреждена в 1992 году. Вручается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только один раз. Уже вручено более тысячи наград.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preview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74638"/>
            <a:ext cx="4406358" cy="6250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 декабря мы вспоминаем и чествуем также великих полководцев и военачальников нашей Родины.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ень героев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7416824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396</TotalTime>
  <Words>514</Words>
  <Application>Microsoft Office PowerPoint</Application>
  <PresentationFormat>Экран (4:3)</PresentationFormat>
  <Paragraphs>66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35</vt:i4>
      </vt:variant>
    </vt:vector>
  </HeadingPairs>
  <TitlesOfParts>
    <vt:vector size="46" baseType="lpstr">
      <vt:lpstr>Arial</vt:lpstr>
      <vt:lpstr>Boyarsky</vt:lpstr>
      <vt:lpstr>Calibri</vt:lpstr>
      <vt:lpstr>Franklin Gothic Book</vt:lpstr>
      <vt:lpstr>Times New Roman</vt:lpstr>
      <vt:lpstr>Wingdings 2</vt:lpstr>
      <vt:lpstr>Техническая</vt:lpstr>
      <vt:lpstr>Оформление по умолчанию</vt:lpstr>
      <vt:lpstr>1_Оформление по умолчанию</vt:lpstr>
      <vt:lpstr>2_Оформление по умолчанию</vt:lpstr>
      <vt:lpstr>5_Оформление по умолчанию</vt:lpstr>
      <vt:lpstr>Презентация PowerPoint</vt:lpstr>
      <vt:lpstr>Презентация PowerPoint</vt:lpstr>
      <vt:lpstr>9 декабря в России отмечают День  Героев Отечества.  Эта памятная дата  была установлена  в 2007 году.</vt:lpstr>
      <vt:lpstr>В этот день мы чествуем: - кавалеров ордена Святого Георгия Победоносца; -кавалеров ордена Славы; -героев Советского Союза; -героев Российской Федерации.</vt:lpstr>
      <vt:lpstr>Военный орден Святого  Георгия Победоносца был учрежден Екатериной II.  Имеет 4 степени.  Георгиевским крестом награждено более 10 тысяч человек.</vt:lpstr>
      <vt:lpstr>Орден Славы был учрежден в 1943 году. Имеет 3 степени. Этим орденом награждался младший состав: сержанты, рядовые и т.д. Вручался только за личные заслуги. Всего было вручено более 1 миллиона орденов.</vt:lpstr>
      <vt:lpstr>Золотая звезда Героя Советского Союза – награда была  учреждена  в 1934 году. Это  высшее звание,  которого  удостаивались за совершение подвига  или выдающиеся  заслуги перед  народом. </vt:lpstr>
      <vt:lpstr>Звезда Героя  Российской  Федерации. Награда  была учреждена в 1992 году. Вручается  только один раз. Уже вручено более тысячи наград.</vt:lpstr>
      <vt:lpstr>9 декабря мы вспоминаем и чествуем также великих полководцев и военачальников нашей Родины.</vt:lpstr>
      <vt:lpstr>Александр Невский: «Кто к нам с мечом придет, тот от меча и погибнет…»</vt:lpstr>
      <vt:lpstr>Александр Васильевич Суворов. Великий полководец. «Трудно в ученье, легко в бою»</vt:lpstr>
      <vt:lpstr>Михаил Илларионович Кутузов Великий полководец.  Полный кавалер ордена Святого Георгия Победоносца.</vt:lpstr>
      <vt:lpstr>Павел Нахимов. Адмирал. Одержал победу над турецкой эскадрой Османа-Паши.</vt:lpstr>
      <vt:lpstr>Презентация PowerPoint</vt:lpstr>
      <vt:lpstr>Георгий КонстантиновичЖуков. Маршал Советского Союза. Командовал обороной Ленинграда, битвой за Москву, операциями под Сталинградом, на Курской дуге и битвой за Днепр.</vt:lpstr>
      <vt:lpstr>Под руководством Жукова фронт освободил огромное кол-во  городов и сел от фашистов. Под  его командованием был взят Берлин.Четырежды Герой Советского Союза, обладатель  2-х орденов «Победы», 6  орденов Ленина, 3 орденов Красного Знамени, ордена Суворова и т.д. После окончания Великой Отечественной Войны он принимал парад Победы на Красной Площади.</vt:lpstr>
      <vt:lpstr>Константин Рокоссовский. Дважды Герой Советского Союза, маршал Советского Союза. Командовал парадом Победы на Красной Плошади.</vt:lpstr>
      <vt:lpstr>Иван Кожедуб. Маршал авиации. Провел 120 воздушных боев, сбил 62 вражеских самолета. Трижды Герой Советского Союза.</vt:lpstr>
      <vt:lpstr>Алексей Маресьев. Герой Советского Союза. Сбил  сразу 3 вражеских  самолета в бою.</vt:lpstr>
      <vt:lpstr>Николай Гастелло. Летчик. Направил свой горящий  самолет на  скопление  вражеских войск.</vt:lpstr>
      <vt:lpstr>Игашов Пётр Степанович – Герой России</vt:lpstr>
      <vt:lpstr>Никитин Александр  Александрович</vt:lpstr>
      <vt:lpstr>Александр Матросов. Закрыл своим  телом амбразуру. Ценою своей  жизни  способствовал выполнению боевой задачи.</vt:lpstr>
      <vt:lpstr>Юные Герои Советского Союза</vt:lpstr>
      <vt:lpstr>Афганистан</vt:lpstr>
      <vt:lpstr>Звание Героя России  в настоящее время присваивается за мужество и героизм воинам, сражавшимся в «горячих точках», за выдающиеся достижения при освоении космоса, новой авиационной техники и особые заслуги перед государством и народом.</vt:lpstr>
      <vt:lpstr>Чечня – наша  боль и скорбь</vt:lpstr>
      <vt:lpstr>Андрей Туркин. В 2004 году освобождал детей из захваченной террористами школы в Беслане. Накрыл своим телом гранату. Награжден посмертно.</vt:lpstr>
      <vt:lpstr>Александр Прохоренко. Выполнял боевое задание в одиночку в Сирии целую неделю, чем обеспечил спасение города Пальмиры. Попал в окружение  врагов. Вызвал огонь на себя, взорвал боевиков вместе с собой.</vt:lpstr>
      <vt:lpstr>Из одного металла льют медаль за бой, медаль за труд.</vt:lpstr>
      <vt:lpstr>Валерий Поляков. Космонавт. В 1995 году совершил рекордный перелет на орбитальном комплексе «Мир», длительность которого составила 437 суток. На сегодняшний день это рекорд. Именно за него он и получил звание Героя Российской Федерации.</vt:lpstr>
      <vt:lpstr>Аксёнов Владимир Викторович</vt:lpstr>
      <vt:lpstr>Уткин Владимир Фёдорович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81</cp:revision>
  <dcterms:created xsi:type="dcterms:W3CDTF">2015-11-24T12:00:40Z</dcterms:created>
  <dcterms:modified xsi:type="dcterms:W3CDTF">2019-12-08T20:36:17Z</dcterms:modified>
</cp:coreProperties>
</file>