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-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9B34F-D451-46C4-A26D-C5A5063C4FDE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572AF-E277-4D5A-AE9A-DC596CCC7C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718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Новый порядок веков. Обратная сторона большой печати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572AF-E277-4D5A-AE9A-DC596CCC7C8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581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IBM</a:t>
            </a:r>
            <a:r>
              <a:rPr lang="ru-RU" dirty="0" smtClean="0"/>
              <a:t> продавала</a:t>
            </a:r>
            <a:r>
              <a:rPr lang="ru-RU" baseline="0" dirty="0" smtClean="0"/>
              <a:t> нацистам машины для учет узников в концлагерях. Какие еще вы можете назвать? Кола и </a:t>
            </a:r>
            <a:r>
              <a:rPr lang="ru-RU" baseline="0" dirty="0" err="1" smtClean="0"/>
              <a:t>майкрософт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E572AF-E277-4D5A-AE9A-DC596CCC7C8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355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74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419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873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365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99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51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169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06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894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29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5785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FA06E-EEB2-4442-AB56-12D5F4383B6C}" type="datetimeFigureOut">
              <a:rPr lang="ru-RU" smtClean="0"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8E421-7E68-4478-91F4-4D40D620D7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93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661182"/>
            <a:ext cx="9144000" cy="284878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США во второй половине </a:t>
            </a:r>
            <a:r>
              <a:rPr lang="en-US" dirty="0" smtClean="0">
                <a:latin typeface="Bookman Old Style" panose="02050604050505020204" pitchFamily="18" charset="0"/>
              </a:rPr>
              <a:t>XX</a:t>
            </a:r>
            <a:r>
              <a:rPr lang="ru-RU" dirty="0">
                <a:latin typeface="Bookman Old Style" panose="02050604050505020204" pitchFamily="18" charset="0"/>
              </a:rPr>
              <a:t> </a:t>
            </a:r>
            <a:r>
              <a:rPr lang="ru-RU" dirty="0" smtClean="0">
                <a:latin typeface="Bookman Old Style" panose="02050604050505020204" pitchFamily="18" charset="0"/>
              </a:rPr>
              <a:t>– начале </a:t>
            </a:r>
            <a:r>
              <a:rPr lang="en-US" dirty="0" smtClean="0">
                <a:latin typeface="Bookman Old Style" panose="02050604050505020204" pitchFamily="18" charset="0"/>
              </a:rPr>
              <a:t>XXI</a:t>
            </a:r>
            <a:r>
              <a:rPr lang="ru-RU" dirty="0" smtClean="0">
                <a:latin typeface="Bookman Old Style" panose="02050604050505020204" pitchFamily="18" charset="0"/>
              </a:rPr>
              <a:t>вв.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1335" y="4010000"/>
            <a:ext cx="6668088" cy="2025039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План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1.Борьба за лидерство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2. Изменение политического курса</a:t>
            </a:r>
          </a:p>
          <a:p>
            <a:r>
              <a:rPr lang="ru-RU" dirty="0" smtClean="0">
                <a:latin typeface="Bookman Old Style" panose="02050604050505020204" pitchFamily="18" charset="0"/>
              </a:rPr>
              <a:t>3. Общественные движения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17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6167"/>
            <a:ext cx="10515600" cy="906707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У меня есть мечта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880" y="886265"/>
            <a:ext cx="6893169" cy="5971735"/>
          </a:xfrm>
          <a:solidFill>
            <a:schemeClr val="bg2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i="1" dirty="0" smtClean="0">
                <a:latin typeface="Bookman Old Style" panose="02050604050505020204" pitchFamily="18" charset="0"/>
              </a:rPr>
              <a:t>«</a:t>
            </a:r>
            <a:r>
              <a:rPr lang="ru-RU" sz="1800" i="1" dirty="0">
                <a:latin typeface="Bookman Old Style" panose="02050604050505020204" pitchFamily="18" charset="0"/>
              </a:rPr>
              <a:t>Мы считаем самоочевидным, что все люди сотворены равными».</a:t>
            </a:r>
          </a:p>
          <a:p>
            <a:pPr marL="0" indent="0">
              <a:buNone/>
            </a:pPr>
            <a:r>
              <a:rPr lang="ru-RU" sz="1800" i="1" dirty="0">
                <a:latin typeface="Bookman Old Style" panose="02050604050505020204" pitchFamily="18" charset="0"/>
              </a:rPr>
              <a:t>Я мечтаю, что однажды на красных холмах Джорджии сыновья бывших рабов и сыновья бывших рабовладельцев смогут сидеть вместе за братским столом.</a:t>
            </a:r>
          </a:p>
          <a:p>
            <a:pPr marL="0" indent="0">
              <a:buNone/>
            </a:pPr>
            <a:r>
              <a:rPr lang="ru-RU" sz="1800" i="1" dirty="0">
                <a:latin typeface="Bookman Old Style" panose="02050604050505020204" pitchFamily="18" charset="0"/>
              </a:rPr>
              <a:t>Я мечтаю о том, что наступит день и даже штат Миссисипи, изнемогающий от жары несправедливости и гнёта, превратится в оазис свободы и справедливости.</a:t>
            </a:r>
          </a:p>
          <a:p>
            <a:pPr marL="0" indent="0">
              <a:buNone/>
            </a:pPr>
            <a:r>
              <a:rPr lang="ru-RU" sz="1800" i="1" dirty="0">
                <a:latin typeface="Bookman Old Style" panose="02050604050505020204" pitchFamily="18" charset="0"/>
              </a:rPr>
              <a:t>Я мечтаю, что придёт день, когда мои четыре ребёнка будут жить в стране, где о них будут судить не по цвету их кожи, а в соответствии с их личностными качествами.</a:t>
            </a:r>
          </a:p>
          <a:p>
            <a:pPr marL="0" indent="0">
              <a:buNone/>
            </a:pPr>
            <a:r>
              <a:rPr lang="ru-RU" sz="1800" i="1" dirty="0" smtClean="0">
                <a:latin typeface="Bookman Old Style" panose="02050604050505020204" pitchFamily="18" charset="0"/>
              </a:rPr>
              <a:t>Я </a:t>
            </a:r>
            <a:r>
              <a:rPr lang="ru-RU" sz="1800" i="1" dirty="0">
                <a:latin typeface="Bookman Old Style" panose="02050604050505020204" pitchFamily="18" charset="0"/>
              </a:rPr>
              <a:t>мечтаю сегодня, что однажды в </a:t>
            </a:r>
            <a:r>
              <a:rPr lang="ru-RU" sz="1800" i="1" dirty="0" smtClean="0">
                <a:latin typeface="Bookman Old Style" panose="02050604050505020204" pitchFamily="18" charset="0"/>
              </a:rPr>
              <a:t>Алабаме с </a:t>
            </a:r>
            <a:r>
              <a:rPr lang="ru-RU" sz="1800" i="1" dirty="0">
                <a:latin typeface="Bookman Old Style" panose="02050604050505020204" pitchFamily="18" charset="0"/>
              </a:rPr>
              <a:t>её злобными расистами и губернатором, с губ которого слетают слова о вмешательстве и аннулировании, в один прекрасный день, именно в Алабаме, маленькие чёрные мальчики и девочки возьмутся как сёстры и братья за руки с маленькими белыми мальчиками и девочками.</a:t>
            </a:r>
          </a:p>
          <a:p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4545" r="10413"/>
          <a:stretch/>
        </p:blipFill>
        <p:spPr>
          <a:xfrm>
            <a:off x="7076049" y="1143365"/>
            <a:ext cx="478301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49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latin typeface="Bookman Old Style" panose="02050604050505020204" pitchFamily="18" charset="0"/>
              </a:rPr>
              <a:t>Make love not war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124" name="Picture 4" descr="Нет войне, идите на митинги? | Пикаб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8" y="2483534"/>
            <a:ext cx="6424247" cy="404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5123" y="1977097"/>
            <a:ext cx="4732753" cy="46636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5098"/>
            <a:ext cx="17621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30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Нажмите для увеличе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5082" y="-1012876"/>
            <a:ext cx="12576517" cy="2000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47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Задание!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Bookman Old Style" panose="02050604050505020204" pitchFamily="18" charset="0"/>
              </a:rPr>
              <a:t>В середине </a:t>
            </a:r>
            <a:r>
              <a:rPr lang="en-US" dirty="0" smtClean="0">
                <a:latin typeface="Bookman Old Style" panose="02050604050505020204" pitchFamily="18" charset="0"/>
              </a:rPr>
              <a:t>XX</a:t>
            </a:r>
            <a:r>
              <a:rPr lang="ru-RU" dirty="0" smtClean="0">
                <a:latin typeface="Bookman Old Style" panose="02050604050505020204" pitchFamily="18" charset="0"/>
              </a:rPr>
              <a:t> века в обществе обострились социальные противоречия в виду активной внешней политики. Приведите аргумент в пользу тезиса для США</a:t>
            </a:r>
            <a:endParaRPr lang="ru-RU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71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Миссия США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604803" cy="4351338"/>
          </a:xfr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i="1" dirty="0" smtClean="0">
                <a:latin typeface="Bookman Old Style" panose="02050604050505020204" pitchFamily="18" charset="0"/>
              </a:rPr>
              <a:t>«Хотим мы того или не хотим, мы должны признать, что одержанная нами победа возложила на американский народ бремя ответственности за дальнейшее руководство миром»</a:t>
            </a:r>
            <a:endParaRPr lang="ru-RU" sz="3200" i="1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7231" y="1825626"/>
            <a:ext cx="3489960" cy="436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9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>
                <a:latin typeface="Bookman Old Style" panose="02050604050505020204" pitchFamily="18" charset="0"/>
              </a:rPr>
              <a:t>Идея Американской исключительности или «Сияющий град на холме»</a:t>
            </a:r>
            <a:endParaRPr lang="ru-RU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708" y="1690688"/>
            <a:ext cx="3406434" cy="51096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3525" y="1690688"/>
            <a:ext cx="3562351" cy="35623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2893" y="3772414"/>
            <a:ext cx="5279107" cy="296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24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5182772" cy="114011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Bookman Old Style" panose="02050604050505020204" pitchFamily="18" charset="0"/>
              </a:rPr>
              <a:t>Военные базы НАТО в 1980-ых гг.</a:t>
            </a:r>
            <a:br>
              <a:rPr lang="ru-RU" sz="3600" dirty="0" smtClean="0">
                <a:latin typeface="Bookman Old Style" panose="02050604050505020204" pitchFamily="18" charset="0"/>
              </a:rPr>
            </a:br>
            <a:r>
              <a:rPr lang="ru-RU" sz="3600" dirty="0" smtClean="0">
                <a:latin typeface="Bookman Old Style" panose="02050604050505020204" pitchFamily="18" charset="0"/>
              </a:rPr>
              <a:t>План развертывания</a:t>
            </a:r>
            <a:endParaRPr lang="ru-RU" sz="3600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830" y="1899137"/>
            <a:ext cx="4797084" cy="4582581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900224" y="365125"/>
            <a:ext cx="609717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Военные базы НАТО в наше время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994" y="2067950"/>
            <a:ext cx="6426590" cy="387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9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Транснациональные корпорации США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635" y="1936652"/>
            <a:ext cx="3493478" cy="1397391"/>
          </a:xfrm>
          <a:prstGeom prst="rect">
            <a:avLst/>
          </a:prstGeom>
        </p:spPr>
      </p:pic>
      <p:pic>
        <p:nvPicPr>
          <p:cNvPr id="1026" name="Picture 2" descr="Изображение логотип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505" y="1936652"/>
            <a:ext cx="5274555" cy="949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1821" y="3730136"/>
            <a:ext cx="2509106" cy="2509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3899" y="2886075"/>
            <a:ext cx="2509106" cy="2509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5859" y="5808344"/>
            <a:ext cx="4267941" cy="64872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36762" y="3374267"/>
            <a:ext cx="4098194" cy="7376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3332" y="4623946"/>
            <a:ext cx="4185335" cy="64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59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Экономическое влияние США</a:t>
            </a: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839788" y="1448972"/>
            <a:ext cx="5157787" cy="1056103"/>
          </a:xfr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b="0" dirty="0">
                <a:latin typeface="Bookman Old Style" panose="02050604050505020204" pitchFamily="18" charset="0"/>
              </a:rPr>
              <a:t>ДОЛЯ США В ПРОМЫШЛЕННОМ ПРОИЗВОДСТВЕ РАЗВИТЫХ КАПИТАЛИСТИЧЕСКИХ СТРАН (в </a:t>
            </a:r>
            <a:r>
              <a:rPr lang="ru-RU" b="0" dirty="0" smtClean="0">
                <a:latin typeface="Bookman Old Style" panose="02050604050505020204" pitchFamily="18" charset="0"/>
              </a:rPr>
              <a:t>%)</a:t>
            </a:r>
            <a:r>
              <a:rPr lang="ru-RU" dirty="0">
                <a:latin typeface="Bookman Old Style" panose="02050604050505020204" pitchFamily="18" charset="0"/>
              </a:rPr>
              <a:t/>
            </a:r>
            <a:br>
              <a:rPr lang="ru-RU" dirty="0">
                <a:latin typeface="Bookman Old Style" panose="02050604050505020204" pitchFamily="18" charset="0"/>
              </a:rPr>
            </a:br>
            <a:endParaRPr lang="ru-RU" dirty="0">
              <a:latin typeface="Bookman Old Style" panose="020506040505050202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839788" y="2883877"/>
            <a:ext cx="5157787" cy="3305786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r>
              <a:rPr lang="ru-RU" b="1" dirty="0">
                <a:latin typeface="Bookman Old Style" panose="02050604050505020204" pitchFamily="18" charset="0"/>
              </a:rPr>
              <a:t>1937 г. — 41,4 </a:t>
            </a:r>
            <a:endParaRPr lang="ru-RU" b="1" dirty="0" smtClean="0">
              <a:latin typeface="Bookman Old Style" panose="02050604050505020204" pitchFamily="18" charset="0"/>
            </a:endParaRPr>
          </a:p>
          <a:p>
            <a:r>
              <a:rPr lang="ru-RU" b="1" dirty="0" smtClean="0">
                <a:latin typeface="Bookman Old Style" panose="02050604050505020204" pitchFamily="18" charset="0"/>
              </a:rPr>
              <a:t>1946 </a:t>
            </a:r>
            <a:r>
              <a:rPr lang="ru-RU" b="1" dirty="0">
                <a:latin typeface="Bookman Old Style" panose="02050604050505020204" pitchFamily="18" charset="0"/>
              </a:rPr>
              <a:t>г. — 59,1 </a:t>
            </a:r>
            <a:endParaRPr lang="ru-RU" b="1" dirty="0" smtClean="0">
              <a:latin typeface="Bookman Old Style" panose="02050604050505020204" pitchFamily="18" charset="0"/>
            </a:endParaRPr>
          </a:p>
          <a:p>
            <a:r>
              <a:rPr lang="ru-RU" b="1" dirty="0" smtClean="0">
                <a:latin typeface="Bookman Old Style" panose="02050604050505020204" pitchFamily="18" charset="0"/>
              </a:rPr>
              <a:t>1960 </a:t>
            </a:r>
            <a:r>
              <a:rPr lang="ru-RU" b="1" dirty="0">
                <a:latin typeface="Bookman Old Style" panose="02050604050505020204" pitchFamily="18" charset="0"/>
              </a:rPr>
              <a:t>г. — 35,4 </a:t>
            </a:r>
            <a:endParaRPr lang="ru-RU" b="1" dirty="0" smtClean="0">
              <a:latin typeface="Bookman Old Style" panose="02050604050505020204" pitchFamily="18" charset="0"/>
            </a:endParaRPr>
          </a:p>
          <a:p>
            <a:r>
              <a:rPr lang="ru-RU" b="1" dirty="0" smtClean="0">
                <a:latin typeface="Bookman Old Style" panose="02050604050505020204" pitchFamily="18" charset="0"/>
              </a:rPr>
              <a:t>1980 </a:t>
            </a:r>
            <a:r>
              <a:rPr lang="ru-RU" b="1" dirty="0">
                <a:latin typeface="Bookman Old Style" panose="02050604050505020204" pitchFamily="18" charset="0"/>
              </a:rPr>
              <a:t>г. — 32,9</a:t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b="1" dirty="0">
              <a:latin typeface="Bookman Old Style" panose="020506040505050202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6172200" y="1448972"/>
            <a:ext cx="5183188" cy="1056103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b="0" dirty="0">
                <a:latin typeface="Bookman Old Style" panose="02050604050505020204" pitchFamily="18" charset="0"/>
              </a:rPr>
              <a:t>ДОЛЯ МОНОПОЛИЙ США В ЭКСПОРТЕ КАПИТАЛА </a:t>
            </a:r>
            <a:r>
              <a:rPr lang="ru-RU" sz="2900" b="0" dirty="0">
                <a:latin typeface="Bookman Old Style" panose="02050604050505020204" pitchFamily="18" charset="0"/>
              </a:rPr>
              <a:t>ВЕДУЩИМИ</a:t>
            </a:r>
            <a:r>
              <a:rPr lang="ru-RU" b="0" dirty="0">
                <a:latin typeface="Bookman Old Style" panose="02050604050505020204" pitchFamily="18" charset="0"/>
              </a:rPr>
              <a:t> ИНДУСТРИАЛЬНЫМИ СТРАНАМИ (в %)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6172200" y="2883877"/>
            <a:ext cx="5183188" cy="3305786"/>
          </a:xfr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/>
          <a:lstStyle/>
          <a:p>
            <a:r>
              <a:rPr lang="ru-RU" b="1" dirty="0">
                <a:latin typeface="Bookman Old Style" panose="02050604050505020204" pitchFamily="18" charset="0"/>
              </a:rPr>
              <a:t>1960 г. — 62 </a:t>
            </a:r>
            <a:endParaRPr lang="ru-RU" b="1" dirty="0" smtClean="0">
              <a:latin typeface="Bookman Old Style" panose="02050604050505020204" pitchFamily="18" charset="0"/>
            </a:endParaRPr>
          </a:p>
          <a:p>
            <a:r>
              <a:rPr lang="ru-RU" b="1" dirty="0" smtClean="0">
                <a:latin typeface="Bookman Old Style" panose="02050604050505020204" pitchFamily="18" charset="0"/>
              </a:rPr>
              <a:t>1970 </a:t>
            </a:r>
            <a:r>
              <a:rPr lang="ru-RU" b="1" dirty="0">
                <a:latin typeface="Bookman Old Style" panose="02050604050505020204" pitchFamily="18" charset="0"/>
              </a:rPr>
              <a:t>г. — 66 </a:t>
            </a:r>
            <a:endParaRPr lang="ru-RU" b="1" dirty="0" smtClean="0">
              <a:latin typeface="Bookman Old Style" panose="02050604050505020204" pitchFamily="18" charset="0"/>
            </a:endParaRPr>
          </a:p>
          <a:p>
            <a:r>
              <a:rPr lang="ru-RU" b="1" dirty="0" smtClean="0">
                <a:latin typeface="Bookman Old Style" panose="02050604050505020204" pitchFamily="18" charset="0"/>
              </a:rPr>
              <a:t>1981 </a:t>
            </a:r>
            <a:r>
              <a:rPr lang="ru-RU" b="1" dirty="0">
                <a:latin typeface="Bookman Old Style" panose="02050604050505020204" pitchFamily="18" charset="0"/>
              </a:rPr>
              <a:t>г. — 21</a:t>
            </a:r>
            <a:br>
              <a:rPr lang="ru-RU" b="1" dirty="0">
                <a:latin typeface="Bookman Old Style" panose="02050604050505020204" pitchFamily="18" charset="0"/>
              </a:rPr>
            </a:br>
            <a:r>
              <a:rPr lang="ru-RU" b="1" dirty="0">
                <a:latin typeface="Bookman Old Style" panose="02050604050505020204" pitchFamily="18" charset="0"/>
              </a:rPr>
              <a:t/>
            </a:r>
            <a:br>
              <a:rPr lang="ru-RU" b="1" dirty="0">
                <a:latin typeface="Bookman Old Style" panose="02050604050505020204" pitchFamily="18" charset="0"/>
              </a:rPr>
            </a:br>
            <a:endParaRPr lang="ru-RU" b="1" dirty="0"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71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224448"/>
            <a:ext cx="10515600" cy="1325563"/>
          </a:xfrm>
        </p:spPr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Политическая система США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1" y="1141388"/>
            <a:ext cx="10711374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34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Политические партии США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3074" name="Picture 2" descr="Демократы - 'ослы', а республиканцы - 'слоны': как партии США выбирали себе  символы - ForumDai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17040"/>
            <a:ext cx="5091673" cy="365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31989" y="1917040"/>
            <a:ext cx="5247248" cy="224676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ookman Old Style" panose="02050604050505020204" pitchFamily="18" charset="0"/>
              </a:rPr>
              <a:t>Демократическая партия — </a:t>
            </a:r>
            <a:r>
              <a:rPr lang="ru-RU" sz="2000" dirty="0">
                <a:latin typeface="Bookman Old Style" panose="02050604050505020204" pitchFamily="18" charset="0"/>
              </a:rPr>
              <a:t>американская левоцентристская либеральная политическая партия, одна из двух крупнейших современных политических партий </a:t>
            </a:r>
            <a:r>
              <a:rPr lang="ru-RU" sz="2000" dirty="0" smtClean="0">
                <a:latin typeface="Bookman Old Style" panose="02050604050505020204" pitchFamily="18" charset="0"/>
              </a:rPr>
              <a:t>США. </a:t>
            </a:r>
            <a:r>
              <a:rPr lang="ru-RU" sz="2000" dirty="0">
                <a:latin typeface="Bookman Old Style" panose="02050604050505020204" pitchFamily="18" charset="0"/>
              </a:rPr>
              <a:t>Является самой старой партией в США.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31989" y="4557932"/>
            <a:ext cx="5247248" cy="175432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man Old Style" panose="02050604050505020204" pitchFamily="18" charset="0"/>
              </a:rPr>
              <a:t>Республиканская партия - американская </a:t>
            </a:r>
            <a:r>
              <a:rPr lang="ru-RU" dirty="0">
                <a:latin typeface="Bookman Old Style" panose="02050604050505020204" pitchFamily="18" charset="0"/>
              </a:rPr>
              <a:t>правая консервативная политическая партия, одна из двух основных политических партий США, наряду с Демократической партией. Второе название — Великая Старая Партия</a:t>
            </a:r>
          </a:p>
        </p:txBody>
      </p:sp>
    </p:spTree>
    <p:extLst>
      <p:ext uri="{BB962C8B-B14F-4D97-AF65-F5344CB8AC3E}">
        <p14:creationId xmlns:p14="http://schemas.microsoft.com/office/powerpoint/2010/main" val="166820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ookman Old Style" panose="02050604050505020204" pitchFamily="18" charset="0"/>
              </a:rPr>
              <a:t>Президенты США</a:t>
            </a:r>
            <a:endParaRPr lang="ru-RU" dirty="0">
              <a:latin typeface="Bookman Old Style" panose="020506040505050202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59" y="1633989"/>
            <a:ext cx="4706412" cy="25019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" y="4258615"/>
            <a:ext cx="4661491" cy="24584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907" y="1667567"/>
            <a:ext cx="3505765" cy="2434756"/>
          </a:xfrm>
          <a:prstGeom prst="rect">
            <a:avLst/>
          </a:prstGeom>
        </p:spPr>
      </p:pic>
      <p:pic>
        <p:nvPicPr>
          <p:cNvPr id="4098" name="Picture 2" descr="Дуайт Эйзенхауэр (14 октября 1890 - 28 марта 1969) , 34-й президент США  (1953-1960), американский государственный и военный деяте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906" y="4242660"/>
            <a:ext cx="3505765" cy="247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5301" t="53858" r="16052"/>
          <a:stretch/>
        </p:blipFill>
        <p:spPr>
          <a:xfrm>
            <a:off x="8651632" y="1667567"/>
            <a:ext cx="2996418" cy="504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08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257</Words>
  <Application>Microsoft Office PowerPoint</Application>
  <PresentationFormat>Широкоэкранный</PresentationFormat>
  <Paragraphs>39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Bookman Old Style</vt:lpstr>
      <vt:lpstr>Calibri</vt:lpstr>
      <vt:lpstr>Calibri Light</vt:lpstr>
      <vt:lpstr>Тема Office</vt:lpstr>
      <vt:lpstr>США во второй половине XX – начале XXIвв.</vt:lpstr>
      <vt:lpstr>Миссия США</vt:lpstr>
      <vt:lpstr>Идея Американской исключительности или «Сияющий град на холме»</vt:lpstr>
      <vt:lpstr>Военные базы НАТО в 1980-ых гг. План развертывания</vt:lpstr>
      <vt:lpstr>Транснациональные корпорации США</vt:lpstr>
      <vt:lpstr>Экономическое влияние США</vt:lpstr>
      <vt:lpstr>Политическая система США</vt:lpstr>
      <vt:lpstr>Политические партии США</vt:lpstr>
      <vt:lpstr>Президенты США</vt:lpstr>
      <vt:lpstr>У меня есть мечта</vt:lpstr>
      <vt:lpstr>Make love not war</vt:lpstr>
      <vt:lpstr>Презентация PowerPoint</vt:lpstr>
      <vt:lpstr>Задание!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США во второй половине XX – начале XXIвв.</dc:title>
  <dc:creator>Михаил Тимашов</dc:creator>
  <cp:lastModifiedBy>Михаил Тимашов</cp:lastModifiedBy>
  <cp:revision>14</cp:revision>
  <dcterms:created xsi:type="dcterms:W3CDTF">2023-09-09T19:07:43Z</dcterms:created>
  <dcterms:modified xsi:type="dcterms:W3CDTF">2023-10-09T13:17:19Z</dcterms:modified>
</cp:coreProperties>
</file>