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6" r:id="rId7"/>
    <p:sldId id="267" r:id="rId8"/>
    <p:sldId id="268" r:id="rId9"/>
    <p:sldId id="259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44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009F-85AA-4B5E-911F-233E28AFCB7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24B1-CED6-4AAF-962F-D75AF8B00B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009F-85AA-4B5E-911F-233E28AFCB7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24B1-CED6-4AAF-962F-D75AF8B00B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009F-85AA-4B5E-911F-233E28AFCB7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24B1-CED6-4AAF-962F-D75AF8B00B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009F-85AA-4B5E-911F-233E28AFCB7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24B1-CED6-4AAF-962F-D75AF8B00B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009F-85AA-4B5E-911F-233E28AFCB7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24B1-CED6-4AAF-962F-D75AF8B00B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009F-85AA-4B5E-911F-233E28AFCB7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24B1-CED6-4AAF-962F-D75AF8B00B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009F-85AA-4B5E-911F-233E28AFCB7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24B1-CED6-4AAF-962F-D75AF8B00B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009F-85AA-4B5E-911F-233E28AFCB7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24B1-CED6-4AAF-962F-D75AF8B00B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009F-85AA-4B5E-911F-233E28AFCB7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24B1-CED6-4AAF-962F-D75AF8B00B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009F-85AA-4B5E-911F-233E28AFCB7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24B1-CED6-4AAF-962F-D75AF8B00B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009F-85AA-4B5E-911F-233E28AFCB7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24B1-CED6-4AAF-962F-D75AF8B00B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4009F-85AA-4B5E-911F-233E28AFCB7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324B1-CED6-4AAF-962F-D75AF8B00B1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0%D0%B5%D0%B3%D0%B8%D0%BE%D0%BD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/index.php?title=%D0%92%D0%B5%D1%82%D0%B2%D1%8C_%D0%B2%D0%BB%D0%B0%D1%81%D1%82%D0%B8&amp;action=edit&amp;redlink=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E%D0%B2%D0%B5%D1%82_%D0%A4%D0%B5%D0%B4%D0%B5%D1%80%D0%B0%D1%86%D0%B8%D0%B8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26" name="AutoShape 2" descr="https://catherineasquithgallery.com/uploads/posts/2023-02/1676603451_catherineasquithgallery-com-p-fon-dlya-prezentatsii-zelenii-s-knigoi-9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8" name="AutoShape 4" descr="https://catherineasquithgallery.com/uploads/posts/2023-02/1676603451_catherineasquithgallery-com-p-fon-dlya-prezentatsii-zelenii-s-knigoi-9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0"/>
            <a:ext cx="986509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971600" y="1556792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Государственно- территориальное устройство Российской Федерации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11960" y="4005064"/>
            <a:ext cx="40324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Презентацию подготовила: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истории и обществознания МБОУ СОШ №1 пос.Братского Тихорецкого района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Галина Тулановна Бережная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540105" cy="7221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260649"/>
          <a:ext cx="8568952" cy="77762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4118"/>
                <a:gridCol w="4152546"/>
                <a:gridCol w="1368152"/>
                <a:gridCol w="1224136"/>
              </a:tblGrid>
              <a:tr h="720079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округа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Примерные границы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Центр округа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Колл -во</a:t>
                      </a:r>
                      <a:r>
                        <a:rPr lang="ru-RU" baseline="0" dirty="0" smtClean="0"/>
                        <a:t> субъектов</a:t>
                      </a:r>
                      <a:endParaRPr lang="ru-RU" dirty="0"/>
                    </a:p>
                  </a:txBody>
                  <a:tcPr/>
                </a:tc>
              </a:tr>
              <a:tr h="928613">
                <a:tc>
                  <a:txBody>
                    <a:bodyPr/>
                    <a:lstStyle/>
                    <a:p>
                      <a:r>
                        <a:rPr lang="ru-RU" dirty="0" smtClean="0"/>
                        <a:t>Центральный округ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Москва, Московская область, Белгородская область, Брянская область, Владимирская область и др.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Москва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/>
                </a:tc>
              </a:tr>
              <a:tr h="864096">
                <a:tc>
                  <a:txBody>
                    <a:bodyPr/>
                    <a:lstStyle/>
                    <a:p>
                      <a:r>
                        <a:rPr lang="ru-RU" dirty="0" smtClean="0"/>
                        <a:t>Северо-Западный округ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Санкт-Петербург, Архангельская область, Калининградская область, Ленинградская область и др.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Санкт-Петербург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</a:tr>
              <a:tr h="885800">
                <a:tc>
                  <a:txBody>
                    <a:bodyPr/>
                    <a:lstStyle/>
                    <a:p>
                      <a:r>
                        <a:rPr lang="ru-RU" dirty="0" smtClean="0"/>
                        <a:t>Южный округ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Волгоградская область, Краснодарский край, Ростовская область, Астраханская область и др.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Ростов-на-Дону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</a:tr>
              <a:tr h="763488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Северо-Кавказский</a:t>
                      </a:r>
                      <a:r>
                        <a:rPr lang="ru-RU" dirty="0" smtClean="0"/>
                        <a:t> округ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Дагестан, Ингушетия, Кабардино-Балкария, </a:t>
                      </a:r>
                      <a:r>
                        <a:rPr lang="ru-RU" dirty="0" err="1" smtClean="0"/>
                        <a:t>Карачаево-Черкессия</a:t>
                      </a:r>
                      <a:r>
                        <a:rPr lang="ru-RU" dirty="0" smtClean="0"/>
                        <a:t> и др.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Пятигорск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</a:tr>
              <a:tr h="641176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Приволжский округ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Самарская область, Татарстан, Чувашия, Удмуртия и др.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Нижний Новгород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</a:tr>
              <a:tr h="421529">
                <a:tc>
                  <a:txBody>
                    <a:bodyPr/>
                    <a:lstStyle/>
                    <a:p>
                      <a:r>
                        <a:rPr lang="ru-RU" dirty="0" smtClean="0"/>
                        <a:t>Уральский округ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Свердловская область, Челябинская область, Курганская область, Тюменская область и др.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Екатеринбург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21529">
                <a:tc>
                  <a:txBody>
                    <a:bodyPr/>
                    <a:lstStyle/>
                    <a:p>
                      <a:r>
                        <a:rPr lang="ru-RU" dirty="0" smtClean="0"/>
                        <a:t>Сибирский округ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Алтайский край, Иркутская область, Кемеровская область, Новосибирская область и др.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Новосибирск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</a:tr>
              <a:tr h="421529">
                <a:tc>
                  <a:txBody>
                    <a:bodyPr/>
                    <a:lstStyle/>
                    <a:p>
                      <a:r>
                        <a:rPr lang="ru-RU" dirty="0" smtClean="0"/>
                        <a:t>Дальневосточный округ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Приморский край, Хабаровский край, Амурская область, Сахалинская область и др.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Хабаровск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5108"/>
            <a:ext cx="9252073" cy="7246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67544" y="764704"/>
            <a:ext cx="81369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Российская федерация состоит из 89 равноправных субъектов (называемых  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tooltip="Регион"/>
              </a:rPr>
              <a:t>регионами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»), 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которые 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являются основной территориальной единицей, указанной в Конституции, и относящейся ко всем 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 tooltip="Ветвь власти (страница отсутствует)"/>
              </a:rPr>
              <a:t>ветвям власти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— и исполнительной, и законодательной, и судебной. 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63306"/>
            <a:ext cx="9144001" cy="6921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67544" y="836712"/>
            <a:ext cx="828092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Органы власти субъектов федерации обладают всей полнотой государственной власти на своей территории за пределами вопросов совместного ведения. Верхняя палата парламента — 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tooltip="Совет Федерации"/>
              </a:rPr>
              <a:t>Совет Федерации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— формируется только по региональному принципу от законодательных и исполнительных органов субъектов.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40552" cy="710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67544" y="620688"/>
            <a:ext cx="86764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Разновидности субъектов Российской Федерации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9552" y="2348880"/>
            <a:ext cx="86044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Республика</a:t>
            </a:r>
          </a:p>
          <a:p>
            <a:pPr algn="just"/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Край</a:t>
            </a:r>
          </a:p>
          <a:p>
            <a:pPr algn="just"/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Область </a:t>
            </a:r>
          </a:p>
          <a:p>
            <a:pPr algn="just"/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Город федерального значения</a:t>
            </a:r>
          </a:p>
          <a:p>
            <a:pPr algn="just"/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Автономная область</a:t>
            </a:r>
          </a:p>
          <a:p>
            <a:pPr algn="just"/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Автономный округ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081" y="0"/>
            <a:ext cx="9667339" cy="7317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23528" y="-4803540"/>
            <a:ext cx="8640960" cy="10064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Республика: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охарактеризована в Конституции России как «государство» (часть 2 статьи5);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статус определяется Конституцией России и своей конституцией (часть 2 статьи 5, часть 1 статьи 66);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-вправе устанавливать свои государственные языки (часть 2 статьи 68).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территория, причём границы между субъектами могут быть изменены только с их взаимного согласия.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-собственные символы государства: герб, флаг, гимн, столица.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081" y="0"/>
            <a:ext cx="9667339" cy="7317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23528" y="-2772215"/>
            <a:ext cx="864096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323528" y="10632"/>
            <a:ext cx="8568952" cy="29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sng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u="sng" dirty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Край, область, город федерального значения: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статус определяется Конституцией России и своим уставом, принимаемым краевым (областным, городским) законодательным (представительным) органом (часть 2 статьи 5, часть 2 статьи 66).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323528" y="2622110"/>
            <a:ext cx="8640960" cy="3216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sng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Автономная область: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статус определяется Конституцией России и своим уставом, принимаемым законодательным (представительным) органом автономной области (часть 2 статьи 5, часть 2 статьи 66);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может быть принят федеральный закон об автономной области (часть 3 статьи 66).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081" y="0"/>
            <a:ext cx="9667339" cy="7317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23528" y="-2772215"/>
            <a:ext cx="864096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323528" y="1052289"/>
            <a:ext cx="85689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sng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u="sng" dirty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476672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Принципы федерализма в российской Федерации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95536" y="1174432"/>
            <a:ext cx="874846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Государственная целостность.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Обеспечивается единой системой власти, единым экономическим пространством, верховенством федерального (общегосударственного) права.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Единство системы государственной власти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Наличие федеральных (общегосударственных) органов власти, олицетворяющих высшую государственную власть и объединяющих всю совокупность органов власти субъектов РФ.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Разграничение предметов ведения и полномочий между Федерацией и её субъектами.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Взаимоотношения между федеральными органами государственной власти и органами власти субъектов РФ строятся на основе предусмотренного Конституцией РФ разграничения сфер и компетенций их деятельности.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081" y="0"/>
            <a:ext cx="9667339" cy="7317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23528" y="-2772215"/>
            <a:ext cx="864096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323528" y="1052289"/>
            <a:ext cx="85689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sng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u="sng" dirty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476672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Принципы федерализма в российской Федерации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95536" y="3390423"/>
            <a:ext cx="87484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395536" y="1263974"/>
            <a:ext cx="842493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Равенство субъектов РФ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Защищает интересы как Российского государства в целом, так и отдельных субъектов Федерации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Равенство и самоопределение народов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Предоставление равных прав на национальное развитие, развитие национальной культуры и языка, гарантий прав коренных малочисленных народов. Подразумевается, что самоопределение народа не должно нарушать как права отдельных народов, так и всего многонационального народа России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323528" y="3573016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6593" y="-227249"/>
            <a:ext cx="9360593" cy="7085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79512" y="764704"/>
            <a:ext cx="84969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Федеральные округа России — это административно-территориальные единицы, которые были созданы для решения задач управления и координации деятельности регионов. На данный момент в России существует 8 федеральных округов.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502</Words>
  <Application>Microsoft Office PowerPoint</Application>
  <PresentationFormat>Экран (4:3)</PresentationFormat>
  <Paragraphs>150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777</cp:lastModifiedBy>
  <cp:revision>13</cp:revision>
  <dcterms:created xsi:type="dcterms:W3CDTF">2023-11-12T19:23:46Z</dcterms:created>
  <dcterms:modified xsi:type="dcterms:W3CDTF">2023-11-12T21:27:32Z</dcterms:modified>
</cp:coreProperties>
</file>