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3" r:id="rId5"/>
    <p:sldId id="264" r:id="rId6"/>
    <p:sldId id="266" r:id="rId7"/>
    <p:sldId id="265" r:id="rId8"/>
    <p:sldId id="268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61" r:id="rId17"/>
    <p:sldId id="275" r:id="rId18"/>
    <p:sldId id="276" r:id="rId19"/>
    <p:sldId id="277" r:id="rId20"/>
    <p:sldId id="280" r:id="rId21"/>
    <p:sldId id="281" r:id="rId22"/>
    <p:sldId id="282" r:id="rId23"/>
    <p:sldId id="283" r:id="rId24"/>
    <p:sldId id="284" r:id="rId25"/>
    <p:sldId id="285" r:id="rId26"/>
    <p:sldId id="286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0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87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6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1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2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14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7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7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20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17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52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7616D-11AB-4151-87D7-9B2DB136626C}" type="datetimeFigureOut">
              <a:rPr lang="ru-RU" smtClean="0"/>
              <a:t>19.02.23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00649-F53C-4A81-882B-7928A339D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82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4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722418" y="1496724"/>
            <a:ext cx="6747164" cy="34668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3.Тур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«Впервые в мире»</a:t>
            </a:r>
          </a:p>
        </p:txBody>
      </p:sp>
    </p:spTree>
    <p:extLst>
      <p:ext uri="{BB962C8B-B14F-4D97-AF65-F5344CB8AC3E}">
        <p14:creationId xmlns:p14="http://schemas.microsoft.com/office/powerpoint/2010/main" val="80688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Английский изобретатель Джеймс </a:t>
            </a:r>
            <a:r>
              <a:rPr lang="ru-RU" sz="3200" b="1" dirty="0" err="1">
                <a:solidFill>
                  <a:schemeClr val="tx1"/>
                </a:solidFill>
              </a:rPr>
              <a:t>Харгриви</a:t>
            </a:r>
            <a:r>
              <a:rPr lang="ru-RU" sz="3200" b="1" dirty="0">
                <a:solidFill>
                  <a:schemeClr val="tx1"/>
                </a:solidFill>
              </a:rPr>
              <a:t> дал своему изобретению имя собственной дочери. На этой машине можно было прясть сразу 8 нитей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прялка «Дженни»</a:t>
            </a: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17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Этот  напиток в 1609 </a:t>
            </a:r>
            <a:r>
              <a:rPr lang="ru-RU" sz="3200" b="1" dirty="0" err="1">
                <a:solidFill>
                  <a:schemeClr val="tx1"/>
                </a:solidFill>
              </a:rPr>
              <a:t>г.был</a:t>
            </a:r>
            <a:r>
              <a:rPr lang="ru-RU" sz="3200" b="1" dirty="0">
                <a:solidFill>
                  <a:schemeClr val="tx1"/>
                </a:solidFill>
              </a:rPr>
              <a:t> привезен из Китая. В Европе получил популярность в 19веке благодаря своему вкусу и аромату.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чай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4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«Чертово </a:t>
            </a:r>
            <a:r>
              <a:rPr lang="ru-RU" sz="3200" b="1" dirty="0" err="1">
                <a:solidFill>
                  <a:schemeClr val="tx1"/>
                </a:solidFill>
              </a:rPr>
              <a:t>яблоко»,так</a:t>
            </a:r>
            <a:r>
              <a:rPr lang="ru-RU" sz="3200" b="1" dirty="0">
                <a:solidFill>
                  <a:schemeClr val="tx1"/>
                </a:solidFill>
              </a:rPr>
              <a:t> называли этот овощ появившийся в России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картофель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22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В Китае во 2 </a:t>
            </a:r>
            <a:r>
              <a:rPr lang="ru-RU" sz="3200" b="1" dirty="0" err="1">
                <a:solidFill>
                  <a:schemeClr val="tx1"/>
                </a:solidFill>
              </a:rPr>
              <a:t>в.до</a:t>
            </a:r>
            <a:r>
              <a:rPr lang="ru-RU" sz="3200" b="1" dirty="0">
                <a:solidFill>
                  <a:schemeClr val="tx1"/>
                </a:solidFill>
              </a:rPr>
              <a:t> н.э. </a:t>
            </a:r>
            <a:r>
              <a:rPr lang="ru-RU" sz="3200" b="1" dirty="0" err="1">
                <a:solidFill>
                  <a:schemeClr val="tx1"/>
                </a:solidFill>
              </a:rPr>
              <a:t>Цай</a:t>
            </a:r>
            <a:r>
              <a:rPr lang="ru-RU" sz="3200" b="1" dirty="0">
                <a:solidFill>
                  <a:schemeClr val="tx1"/>
                </a:solidFill>
              </a:rPr>
              <a:t> Лунь изобрел этот материал для письма. В Европе для изготовления этого материала использовали хлопковое и льняное полотно.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бумага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52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Этот предмет личной гигиены появился в 1498г. Сделан он был из щетины, воткнутой в ручку.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Зубная щетка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43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267166" y="1378527"/>
            <a:ext cx="7633855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 </a:t>
            </a:r>
            <a:r>
              <a:rPr lang="ru-RU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.Тур  </a:t>
            </a:r>
          </a:p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«История в стихах»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8081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Святой Софии купола</a:t>
            </a:r>
          </a:p>
          <a:p>
            <a:r>
              <a:rPr lang="ru-RU" sz="4000" dirty="0"/>
              <a:t>Отсюда путнику светили,</a:t>
            </a:r>
          </a:p>
          <a:p>
            <a:r>
              <a:rPr lang="ru-RU" sz="4000" dirty="0"/>
              <a:t>Славян столица здесь была,</a:t>
            </a:r>
          </a:p>
          <a:p>
            <a:r>
              <a:rPr lang="ru-RU" sz="4000" dirty="0"/>
              <a:t>Впервые русских здесь крестили.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7569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Град, что строил Долгорукий</a:t>
            </a:r>
          </a:p>
          <a:p>
            <a:r>
              <a:rPr lang="ru-RU" sz="4000" dirty="0"/>
              <a:t>Посреди глухих лесов,</a:t>
            </a:r>
          </a:p>
          <a:p>
            <a:r>
              <a:rPr lang="ru-RU" sz="4000" dirty="0"/>
              <a:t>Вознесли любовно внуки</a:t>
            </a:r>
          </a:p>
          <a:p>
            <a:r>
              <a:rPr lang="ru-RU" sz="4000" dirty="0"/>
              <a:t>Выше прочих городов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0986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В болоте родился,</a:t>
            </a:r>
          </a:p>
          <a:p>
            <a:r>
              <a:rPr lang="ru-RU" sz="4000" dirty="0"/>
              <a:t>Три раза крестился.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539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Ой, ты город Великий!</a:t>
            </a:r>
          </a:p>
          <a:p>
            <a:r>
              <a:rPr lang="ru-RU" sz="4000" dirty="0"/>
              <a:t>Господин торговых дел!</a:t>
            </a:r>
          </a:p>
          <a:p>
            <a:r>
              <a:rPr lang="ru-RU" sz="4000" dirty="0"/>
              <a:t>От боев с ордою дикой</a:t>
            </a:r>
          </a:p>
          <a:p>
            <a:r>
              <a:rPr lang="ru-RU" sz="4000" dirty="0"/>
              <a:t>Ты счастливо уцелел!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556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71055" y="554182"/>
            <a:ext cx="2812472" cy="105294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Механизмы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055" y="4429919"/>
            <a:ext cx="2812472" cy="105294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Быт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055" y="2376055"/>
            <a:ext cx="2812472" cy="105294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Англия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98372" y="526907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3" action="ppaction://hlinksldjump"/>
              </a:rPr>
              <a:t>10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95601" y="554182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4" action="ppaction://hlinksldjump"/>
              </a:rPr>
              <a:t>20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499761" y="554182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  <a:hlinkClick r:id="rId5" action="ppaction://hlinksldjump"/>
              </a:rPr>
              <a:t>30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489621" y="554182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6" action="ppaction://hlinksldjump"/>
              </a:rPr>
              <a:t>40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42532" y="2376055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7" action="ppaction://hlinksldjump"/>
              </a:rPr>
              <a:t>10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95601" y="2376055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8" action="ppaction://hlinksldjump"/>
              </a:rPr>
              <a:t>20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499761" y="2353108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  <a:hlinkClick r:id="rId9" action="ppaction://hlinksldjump"/>
              </a:rPr>
              <a:t>30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489621" y="2376055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10" action="ppaction://hlinksldjump"/>
              </a:rPr>
              <a:t>40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95601" y="4398674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11" action="ppaction://hlinksldjump"/>
              </a:rPr>
              <a:t>20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499761" y="4409643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  <a:hlinkClick r:id="rId12" action="ppaction://hlinksldjump"/>
              </a:rPr>
              <a:t>30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0489621" y="4409643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13" action="ppaction://hlinksldjump"/>
              </a:rPr>
              <a:t>40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98372" y="4398674"/>
            <a:ext cx="1468582" cy="10988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  <a:hlinkClick r:id="rId14" action="ppaction://hlinksldjump"/>
              </a:rPr>
              <a:t>10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41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Звонарь в седую старину</a:t>
            </a:r>
          </a:p>
          <a:p>
            <a:r>
              <a:rPr lang="ru-RU" sz="4000" dirty="0"/>
              <a:t>Усвоил истину одну</a:t>
            </a:r>
          </a:p>
          <a:p>
            <a:r>
              <a:rPr lang="ru-RU" sz="4000" dirty="0"/>
              <a:t>Что, если вдруг беда нагрянет,</a:t>
            </a:r>
          </a:p>
          <a:p>
            <a:r>
              <a:rPr lang="ru-RU" sz="4000" dirty="0"/>
              <a:t>Сигнал тревоги бить он станет.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248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Им сверху церковь украшает</a:t>
            </a:r>
          </a:p>
          <a:p>
            <a:r>
              <a:rPr lang="ru-RU" sz="4000" dirty="0"/>
              <a:t>И купола под ним сияют.</a:t>
            </a:r>
          </a:p>
          <a:p>
            <a:r>
              <a:rPr lang="ru-RU" sz="4000" dirty="0"/>
              <a:t>Вопрос тебе несложный дам-</a:t>
            </a:r>
          </a:p>
          <a:p>
            <a:r>
              <a:rPr lang="ru-RU" sz="4000" dirty="0"/>
              <a:t>Назвать лишь символ христиан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199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Он стоял в амбаре встарь</a:t>
            </a:r>
          </a:p>
          <a:p>
            <a:r>
              <a:rPr lang="ru-RU" sz="4000" dirty="0"/>
              <a:t>Для зерна и </a:t>
            </a:r>
            <a:r>
              <a:rPr lang="ru-RU" sz="4000" dirty="0" smtClean="0"/>
              <a:t>звался…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425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Зимой, когда по снегу</a:t>
            </a:r>
          </a:p>
          <a:p>
            <a:r>
              <a:rPr lang="ru-RU" sz="4000" dirty="0"/>
              <a:t>Не катится телега,</a:t>
            </a:r>
          </a:p>
          <a:p>
            <a:r>
              <a:rPr lang="ru-RU" sz="4000" dirty="0"/>
              <a:t>В них лошадь запрягали.</a:t>
            </a:r>
          </a:p>
          <a:p>
            <a:r>
              <a:rPr lang="ru-RU" sz="4000" dirty="0"/>
              <a:t>Как их называли?</a:t>
            </a:r>
            <a:r>
              <a:rPr lang="ru-RU" sz="4000" i="1" dirty="0"/>
              <a:t>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5933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Из овчины шубу сшили</a:t>
            </a:r>
          </a:p>
          <a:p>
            <a:r>
              <a:rPr lang="ru-RU" sz="4000" dirty="0"/>
              <a:t>И довольны очень были</a:t>
            </a:r>
          </a:p>
          <a:p>
            <a:r>
              <a:rPr lang="ru-RU" sz="4000" dirty="0"/>
              <a:t>Ведь морозов не боится,</a:t>
            </a:r>
          </a:p>
          <a:p>
            <a:r>
              <a:rPr lang="ru-RU" sz="4000" dirty="0"/>
              <a:t>Тот, кто в шубу облачится.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303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Стоял такой великий стон,</a:t>
            </a:r>
          </a:p>
          <a:p>
            <a:r>
              <a:rPr lang="ru-RU" sz="4000" dirty="0"/>
              <a:t>Шел бой с такою кровью,</a:t>
            </a:r>
          </a:p>
          <a:p>
            <a:r>
              <a:rPr lang="ru-RU" sz="4000" dirty="0"/>
              <a:t>Что был в багрец окрашен Дон</a:t>
            </a:r>
          </a:p>
          <a:p>
            <a:r>
              <a:rPr lang="ru-RU" sz="4000" dirty="0"/>
              <a:t>До самого низовья.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1992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78182" y="1378527"/>
            <a:ext cx="7994073" cy="4100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/>
              <a:t>На голубом и мокроватом</a:t>
            </a:r>
          </a:p>
          <a:p>
            <a:r>
              <a:rPr lang="ru-RU" sz="4000" dirty="0"/>
              <a:t>Чудском потрескивавшем льду</a:t>
            </a:r>
          </a:p>
          <a:p>
            <a:r>
              <a:rPr lang="ru-RU" sz="4000" dirty="0"/>
              <a:t>В шесть тысяч </a:t>
            </a:r>
            <a:r>
              <a:rPr lang="ru-RU" sz="4000" dirty="0" err="1"/>
              <a:t>семьсотпятидесятом</a:t>
            </a:r>
            <a:endParaRPr lang="ru-RU" sz="4000" dirty="0"/>
          </a:p>
          <a:p>
            <a:r>
              <a:rPr lang="ru-RU" sz="4000" dirty="0"/>
              <a:t>От сотворения году.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5815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34000" y="18256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6294" y="794617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Принцип действия этого механизма основывался на постепенном тлении палочки, которая была прикреплена к нитке с грузом, перегорев ,нитка  давала грузу упасть на звонкую поверхность и шум позволял человеку проснуться.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Будильник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s://www.kindpng.com/picc/m/615-6158865_transparent-background-home-button-png-png-download.png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09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26294" y="794617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 </a:t>
            </a:r>
            <a:r>
              <a:rPr lang="ru-RU" sz="3200" b="1" dirty="0" err="1">
                <a:solidFill>
                  <a:schemeClr val="tx1"/>
                </a:solidFill>
              </a:rPr>
              <a:t>Хьюберг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b="1" dirty="0" err="1">
                <a:solidFill>
                  <a:schemeClr val="tx1"/>
                </a:solidFill>
              </a:rPr>
              <a:t>Сессил</a:t>
            </a:r>
            <a:r>
              <a:rPr lang="ru-RU" sz="3200" b="1" dirty="0">
                <a:solidFill>
                  <a:schemeClr val="tx1"/>
                </a:solidFill>
              </a:rPr>
              <a:t> Бут в 1901г. Создал агрегат  «Фырчащий Билли». Устройство работало от двигателя внутреннего сгорания, затем его заменили электромотором. Устройство было большим и его возили на повозке. Пыль всасывалась в специальный пылесборник</a:t>
            </a:r>
            <a:r>
              <a:rPr lang="ru-RU" sz="3200" b="1" dirty="0" smtClean="0">
                <a:solidFill>
                  <a:schemeClr val="tx1"/>
                </a:solidFill>
              </a:rPr>
              <a:t>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Пылесос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64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26294" y="794617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 Бенджамин Франклин установил в 752 г. На крыше своего дома стальной прут высотой 2,5 </a:t>
            </a:r>
            <a:r>
              <a:rPr lang="ru-RU" sz="3200" b="1" dirty="0" err="1">
                <a:solidFill>
                  <a:schemeClr val="tx1"/>
                </a:solidFill>
              </a:rPr>
              <a:t>м.и</a:t>
            </a:r>
            <a:r>
              <a:rPr lang="ru-RU" sz="3200" b="1" dirty="0">
                <a:solidFill>
                  <a:schemeClr val="tx1"/>
                </a:solidFill>
              </a:rPr>
              <a:t> через 2 года заявил об открытии новых свойств молнии. Каким изобретением этого человека мы пользуемся и </a:t>
            </a:r>
            <a:r>
              <a:rPr lang="ru-RU" sz="3200" b="1" dirty="0" smtClean="0">
                <a:solidFill>
                  <a:schemeClr val="tx1"/>
                </a:solidFill>
              </a:rPr>
              <a:t>сегодня?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Громоотвод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97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26294" y="794617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 Китайцы изобрели его в 200г.до н.э. Арабы поделились им  с европейцами .В 14 в итальянец Флавий </a:t>
            </a:r>
            <a:r>
              <a:rPr lang="ru-RU" sz="3200" b="1" dirty="0" err="1">
                <a:solidFill>
                  <a:schemeClr val="tx1"/>
                </a:solidFill>
              </a:rPr>
              <a:t>Джоня</a:t>
            </a:r>
            <a:r>
              <a:rPr lang="ru-RU" sz="3200" b="1" dirty="0">
                <a:solidFill>
                  <a:schemeClr val="tx1"/>
                </a:solidFill>
              </a:rPr>
              <a:t> приблизил его к современному, разделив круг на 360 градусов. 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Компас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83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 В 1811г именно в этом английском городе был зарегистрирован миллионный житель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Лондон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 Первая машина созданная  </a:t>
            </a:r>
            <a:r>
              <a:rPr lang="ru-RU" sz="3200" b="1" dirty="0" err="1">
                <a:solidFill>
                  <a:schemeClr val="tx1"/>
                </a:solidFill>
              </a:rPr>
              <a:t>Кирпатриком</a:t>
            </a:r>
            <a:r>
              <a:rPr lang="ru-RU" sz="3200" b="1" dirty="0">
                <a:solidFill>
                  <a:schemeClr val="tx1"/>
                </a:solidFill>
              </a:rPr>
              <a:t> Макмилланом весила 34кг..Она была сделана из гнутого дерева и железных колес с резиновыми шинами.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Велосипед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8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49274_28-p-fon-dlya-prezentatsii-pro-drevnyuyu-gretsi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" y="0"/>
            <a:ext cx="12215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8201" y="572945"/>
            <a:ext cx="10515599" cy="35418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Этот знак препинания появился в работе английского короля Эдуарда Шестого в 1553г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38216" y="5034108"/>
            <a:ext cx="2581923" cy="878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Восклицательный знак</a:t>
            </a:r>
          </a:p>
        </p:txBody>
      </p:sp>
      <p:pic>
        <p:nvPicPr>
          <p:cNvPr id="7" name="Picture 2" descr="https://www.kindpng.com/picc/m/615-6158865_transparent-background-home-button-png-png-downloa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4" y="5146077"/>
            <a:ext cx="1195996" cy="11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24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511</Words>
  <Application>Microsoft Office PowerPoint</Application>
  <PresentationFormat>Широкоэкранный</PresentationFormat>
  <Paragraphs>83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2023-02-19T18:47:30Z</dcterms:created>
  <dcterms:modified xsi:type="dcterms:W3CDTF">2023-02-19T20:02:19Z</dcterms:modified>
</cp:coreProperties>
</file>