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83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4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71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4810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9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65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18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07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9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1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70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6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60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9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0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3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4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E609888-75B8-4483-873B-86285908B7E8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D884AE-3F7B-418C-BF75-86D39EDC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869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3B9F6-0CF0-0124-B749-2BEEBBCFF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8"/>
            <a:ext cx="8417258" cy="476870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 опыта проведения профориентационных мероприятий в образовательном учреждении по плану внеурочной деятельности школы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3534A7A-A97C-DB56-0FA7-A5246BC89808}"/>
              </a:ext>
            </a:extLst>
          </p:cNvPr>
          <p:cNvSpPr txBox="1">
            <a:spLocks/>
          </p:cNvSpPr>
          <p:nvPr/>
        </p:nvSpPr>
        <p:spPr>
          <a:xfrm>
            <a:off x="3420324" y="4114800"/>
            <a:ext cx="8417258" cy="205562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499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C256A-C89B-6D03-95B7-82EC966B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C02B6BC9-489F-EE4C-FE11-2E7F6EA12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73388" y="313659"/>
            <a:ext cx="6214955" cy="606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769139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</TotalTime>
  <Words>13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Сектор</vt:lpstr>
      <vt:lpstr>Из опыта проведения профориентационных мероприятий в образовательном учреждении по плану внеурочной деятельности школы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проведения профориентационных мероприятий в образовательном учреждении по плану внеурочной деятельности школы</dc:title>
  <dc:creator>Elena Griorish</dc:creator>
  <cp:lastModifiedBy>Elena Griorish</cp:lastModifiedBy>
  <cp:revision>1</cp:revision>
  <dcterms:created xsi:type="dcterms:W3CDTF">2023-05-16T10:53:46Z</dcterms:created>
  <dcterms:modified xsi:type="dcterms:W3CDTF">2023-05-16T10:56:14Z</dcterms:modified>
</cp:coreProperties>
</file>