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3" r:id="rId2"/>
    <p:sldId id="275" r:id="rId3"/>
    <p:sldId id="278" r:id="rId4"/>
    <p:sldId id="280" r:id="rId5"/>
    <p:sldId id="266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Рисунок 8" descr="6.jp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8394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Праздники</a:t>
            </a:r>
            <a:endParaRPr lang="ru-RU" dirty="0"/>
          </a:p>
        </p:txBody>
      </p:sp>
      <p:pic>
        <p:nvPicPr>
          <p:cNvPr id="3" name="Рисунок 2" descr="день рождени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1785926"/>
            <a:ext cx="3357586" cy="2071702"/>
          </a:xfrm>
          <a:prstGeom prst="rect">
            <a:avLst/>
          </a:prstGeom>
        </p:spPr>
      </p:pic>
      <p:pic>
        <p:nvPicPr>
          <p:cNvPr id="4" name="Рисунок 3" descr="новый год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6380" y="1785926"/>
            <a:ext cx="3286148" cy="2071702"/>
          </a:xfrm>
          <a:prstGeom prst="rect">
            <a:avLst/>
          </a:prstGeom>
        </p:spPr>
      </p:pic>
      <p:pic>
        <p:nvPicPr>
          <p:cNvPr id="5" name="Рисунок 4" descr="8  март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3108" y="3929066"/>
            <a:ext cx="2286016" cy="2286016"/>
          </a:xfrm>
          <a:prstGeom prst="rect">
            <a:avLst/>
          </a:prstGeom>
        </p:spPr>
      </p:pic>
      <p:pic>
        <p:nvPicPr>
          <p:cNvPr id="6" name="Рисунок 5" descr="23  февраля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57752" y="3929066"/>
            <a:ext cx="2357454" cy="23142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688975" y="115888"/>
            <a:ext cx="7756525" cy="187295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</a:rPr>
              <a:t>Подарок — это знак выражения нашего хорошего отношения к человеку</a:t>
            </a:r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785926"/>
            <a:ext cx="2286868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4643446"/>
            <a:ext cx="2433637" cy="161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2285992"/>
            <a:ext cx="3238500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2" name="Picture 8"/>
          <p:cNvPicPr>
            <a:picLocks noChangeAspect="1" noChangeArrowheads="1"/>
          </p:cNvPicPr>
          <p:nvPr/>
        </p:nvPicPr>
        <p:blipFill>
          <a:blip r:embed="rId5" cstate="print"/>
          <a:srcRect l="15964" t="2049" r="15091" b="9250"/>
          <a:stretch>
            <a:fillRect/>
          </a:stretch>
        </p:blipFill>
        <p:spPr bwMode="auto">
          <a:xfrm>
            <a:off x="6286512" y="1785926"/>
            <a:ext cx="225425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463" name="Прямоугольник 2"/>
          <p:cNvSpPr>
            <a:spLocks noChangeArrowheads="1"/>
          </p:cNvSpPr>
          <p:nvPr/>
        </p:nvSpPr>
        <p:spPr bwMode="auto">
          <a:xfrm>
            <a:off x="642910" y="4500570"/>
            <a:ext cx="485778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</a:rPr>
              <a:t>Дарить подарки - это очень приятно двум сторонам и тому, кто дарит и тому, кто получает, так устроена душа человека.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9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9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9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188640"/>
            <a:ext cx="7772400" cy="1656184"/>
          </a:xfrm>
        </p:spPr>
        <p:txBody>
          <a:bodyPr/>
          <a:lstStyle/>
          <a:p>
            <a:pPr algn="ctr"/>
            <a:r>
              <a:rPr lang="ru-RU" b="1" dirty="0" smtClean="0"/>
              <a:t>Разнообразие  коробок</a:t>
            </a:r>
            <a:br>
              <a:rPr lang="ru-RU" b="1" dirty="0" smtClean="0"/>
            </a:br>
            <a:r>
              <a:rPr lang="ru-RU" b="1" dirty="0" smtClean="0"/>
              <a:t> для подарка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2" name="Picture 2" descr="http://podarki.ru/articles/picture/b6de6e5e-56ee-4298-9455-121376f636f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844824"/>
            <a:ext cx="3353026" cy="2376264"/>
          </a:xfrm>
          <a:prstGeom prst="rect">
            <a:avLst/>
          </a:prstGeom>
          <a:noFill/>
        </p:spPr>
      </p:pic>
      <p:pic>
        <p:nvPicPr>
          <p:cNvPr id="25604" name="Picture 4" descr="http://content.podarki.ru/articlesimg/90126378-280a-4c61-9bc1-24b2441dc97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1785926"/>
            <a:ext cx="2357454" cy="2106868"/>
          </a:xfrm>
          <a:prstGeom prst="rect">
            <a:avLst/>
          </a:prstGeom>
          <a:noFill/>
        </p:spPr>
      </p:pic>
      <p:pic>
        <p:nvPicPr>
          <p:cNvPr id="25608" name="Picture 8" descr="http://podarki.ru/articles/picture/f3648eff-52ea-435f-873b-49bdbd71c5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1785926"/>
            <a:ext cx="2857520" cy="2592288"/>
          </a:xfrm>
          <a:prstGeom prst="rect">
            <a:avLst/>
          </a:prstGeom>
          <a:noFill/>
        </p:spPr>
      </p:pic>
      <p:pic>
        <p:nvPicPr>
          <p:cNvPr id="25610" name="Picture 10" descr="http://content.podarki.ru/articlesimg/34f3002e-0aa3-4b8d-8b78-1f287bce655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48" y="4071942"/>
            <a:ext cx="2946691" cy="2210018"/>
          </a:xfrm>
          <a:prstGeom prst="rect">
            <a:avLst/>
          </a:prstGeom>
          <a:noFill/>
        </p:spPr>
      </p:pic>
      <p:pic>
        <p:nvPicPr>
          <p:cNvPr id="25612" name="Picture 12" descr="http://podarki.ru/articles/picture/3545346d-bc25-44f1-9bb5-e8c5b37ddd2b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57554" y="3929066"/>
            <a:ext cx="2618656" cy="2357454"/>
          </a:xfrm>
          <a:prstGeom prst="rect">
            <a:avLst/>
          </a:prstGeom>
          <a:noFill/>
        </p:spPr>
      </p:pic>
      <p:pic>
        <p:nvPicPr>
          <p:cNvPr id="25614" name="Picture 14" descr="http://content.podarki.ru/articlesimg/6a83938f-56d8-4cf0-8745-c44b2019bee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29322" y="4357694"/>
            <a:ext cx="2632376" cy="189796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2212066-1fae9cfa60a003c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8494664" cy="6429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funny-kids.net/uploads/posts/2013-10/1381865913_bumazhniy_tort021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857752" y="2357430"/>
            <a:ext cx="3740756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476672"/>
            <a:ext cx="7929618" cy="573841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</a:t>
            </a:r>
            <a:br>
              <a:rPr lang="ru-RU" dirty="0" smtClean="0"/>
            </a:br>
            <a:r>
              <a:rPr lang="ru-RU" b="1" dirty="0" smtClean="0"/>
              <a:t>Последовательность </a:t>
            </a:r>
            <a:r>
              <a:rPr lang="ru-RU" b="1" dirty="0" smtClean="0"/>
              <a:t>выполнения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dirty="0" smtClean="0"/>
              <a:t>1.Обвести   шаблон;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2. </a:t>
            </a:r>
            <a:r>
              <a:rPr lang="ru-RU" sz="4000" b="1" dirty="0" smtClean="0"/>
              <a:t>По  образцу  нанести  разметку</a:t>
            </a:r>
            <a:r>
              <a:rPr lang="ru-RU" sz="4000" b="1" dirty="0" smtClean="0"/>
              <a:t>;</a:t>
            </a:r>
            <a:br>
              <a:rPr lang="ru-RU" sz="4000" b="1" dirty="0" smtClean="0"/>
            </a:br>
            <a:r>
              <a:rPr lang="ru-RU" sz="4000" b="1" dirty="0" smtClean="0"/>
              <a:t>3.Вырезать  заготовку;</a:t>
            </a:r>
            <a:br>
              <a:rPr lang="ru-RU" sz="4000" b="1" dirty="0" smtClean="0"/>
            </a:br>
            <a:r>
              <a:rPr lang="ru-RU" sz="4000" b="1" dirty="0" smtClean="0"/>
              <a:t>4. Согнуть  по  размеченным  линиям;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5. Склеить </a:t>
            </a:r>
            <a:r>
              <a:rPr lang="ru-RU" sz="4000" b="1" dirty="0" smtClean="0"/>
              <a:t>заготовку;</a:t>
            </a:r>
            <a:br>
              <a:rPr lang="ru-RU" sz="4000" b="1" dirty="0" smtClean="0"/>
            </a:br>
            <a:r>
              <a:rPr lang="ru-RU" sz="4000" b="1" dirty="0" smtClean="0"/>
              <a:t>6. Украсить  </a:t>
            </a:r>
            <a:r>
              <a:rPr lang="ru-RU" sz="2700" b="1" dirty="0" smtClean="0"/>
              <a:t>(по желанию);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4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Тема4</Template>
  <TotalTime>372</TotalTime>
  <Words>37</Words>
  <Application>Microsoft Office PowerPoint</Application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Тема4</vt:lpstr>
      <vt:lpstr>Праздники</vt:lpstr>
      <vt:lpstr>Подарок — это знак выражения нашего хорошего отношения к человеку</vt:lpstr>
      <vt:lpstr>Разнообразие  коробок  для подарка</vt:lpstr>
      <vt:lpstr>Слайд 4</vt:lpstr>
      <vt:lpstr>     Последовательность выполнения   1.Обвести   шаблон; 2. По  образцу  нанести  разметку; 3.Вырезать  заготовку; 4. Согнуть  по  размеченным  линиям; 5. Склеить заготовку; 6. Украсить  (по желанию);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ASUS</cp:lastModifiedBy>
  <cp:revision>29</cp:revision>
  <dcterms:created xsi:type="dcterms:W3CDTF">2015-11-22T17:47:56Z</dcterms:created>
  <dcterms:modified xsi:type="dcterms:W3CDTF">2022-10-25T20:14:17Z</dcterms:modified>
</cp:coreProperties>
</file>