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0"/>
  </p:handoutMasterIdLst>
  <p:sldIdLst>
    <p:sldId id="257" r:id="rId2"/>
    <p:sldId id="264" r:id="rId3"/>
    <p:sldId id="260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8" r:id="rId14"/>
    <p:sldId id="274" r:id="rId15"/>
    <p:sldId id="275" r:id="rId16"/>
    <p:sldId id="276" r:id="rId17"/>
    <p:sldId id="277" r:id="rId18"/>
    <p:sldId id="27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8001"/>
    <a:srgbClr val="6B9A0E"/>
    <a:srgbClr val="89C412"/>
    <a:srgbClr val="C5FAA8"/>
    <a:srgbClr val="8CCA13"/>
    <a:srgbClr val="C61D32"/>
    <a:srgbClr val="ED5D73"/>
    <a:srgbClr val="F48D95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3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12.11.2023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5" y="5665863"/>
            <a:ext cx="1064389" cy="9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759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88108"/>
            <a:ext cx="1447798" cy="124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89821"/>
          <a:stretch/>
        </p:blipFill>
        <p:spPr bwMode="auto">
          <a:xfrm>
            <a:off x="-12510" y="0"/>
            <a:ext cx="12204510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2" r:id="rId4"/>
    <p:sldLayoutId id="2147483701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83577" y="5179945"/>
            <a:ext cx="7772400" cy="14630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</a:rPr>
              <a:t>География отраслей ЛПК. Лесное хозяйство и окружающая среда.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508023" y="5285452"/>
            <a:ext cx="3200400" cy="957086"/>
          </a:xfrm>
        </p:spPr>
        <p:txBody>
          <a:bodyPr>
            <a:normAutofit lnSpcReduction="10000"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Сташкова Елена Валерьевна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Учитель географии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МБОУ СОШ № 45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г. Мурманск</a:t>
            </a:r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0C9CAB-8D6D-405D-B6A2-A564F7068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452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585032-568F-4A46-8F27-3F4507CB4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62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730A409A-8636-458A-8E39-CB393A57BFB0}"/>
              </a:ext>
            </a:extLst>
          </p:cNvPr>
          <p:cNvSpPr/>
          <p:nvPr/>
        </p:nvSpPr>
        <p:spPr>
          <a:xfrm>
            <a:off x="668215" y="281354"/>
            <a:ext cx="10014439" cy="879231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Лесная промышленность и окружающая среда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1D66BB8-42F9-44A1-B01A-52EAE720D17D}"/>
              </a:ext>
            </a:extLst>
          </p:cNvPr>
          <p:cNvSpPr/>
          <p:nvPr/>
        </p:nvSpPr>
        <p:spPr>
          <a:xfrm>
            <a:off x="668215" y="1670538"/>
            <a:ext cx="10840916" cy="3754316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Вырубка леса.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Твердые отходы при заготовке древесины.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Химические растворы загрязняют поверхностные и подземные воды, почву, растительный мир.</a:t>
            </a:r>
          </a:p>
          <a:p>
            <a:pPr marL="342900" indent="-342900">
              <a:buAutoNum type="arabicPeriod"/>
            </a:pPr>
            <a:r>
              <a:rPr lang="ru-RU" sz="3600" b="1" dirty="0">
                <a:solidFill>
                  <a:srgbClr val="002060"/>
                </a:solidFill>
              </a:rPr>
              <a:t>Лесные пожары.</a:t>
            </a:r>
          </a:p>
        </p:txBody>
      </p:sp>
    </p:spTree>
    <p:extLst>
      <p:ext uri="{BB962C8B-B14F-4D97-AF65-F5344CB8AC3E}">
        <p14:creationId xmlns:p14="http://schemas.microsoft.com/office/powerpoint/2010/main" val="2446717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3DBFCB-B3E1-43FB-9E70-D887DB69D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687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14DAA0F-D4B4-4187-8367-DC0EECD7D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9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091549-B225-46DB-A43E-9D231B963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98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ABEE92C-3FF7-45C9-AF28-C51F51330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9"/>
            <a:ext cx="12192000" cy="684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695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A7D376-13D4-4CB2-ACC5-69BA9A0B85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09"/>
            <a:ext cx="12192000" cy="684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0892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Объект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Составить таблицу-рейтинг «Предприятия Лесной промышленности России по объему выпускаемой продукции»</a:t>
            </a:r>
          </a:p>
        </p:txBody>
      </p:sp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</p:spTree>
    <p:extLst>
      <p:ext uri="{BB962C8B-B14F-4D97-AF65-F5344CB8AC3E}">
        <p14:creationId xmlns:p14="http://schemas.microsoft.com/office/powerpoint/2010/main" val="1539882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DB594EC-06C1-4FA1-94E9-2E515F67FAB3}"/>
              </a:ext>
            </a:extLst>
          </p:cNvPr>
          <p:cNvSpPr/>
          <p:nvPr/>
        </p:nvSpPr>
        <p:spPr>
          <a:xfrm>
            <a:off x="794238" y="1450731"/>
            <a:ext cx="10603523" cy="3648807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Территория России</a:t>
            </a:r>
            <a:r>
              <a:rPr lang="ru-RU" sz="4400" b="1" dirty="0">
                <a:solidFill>
                  <a:srgbClr val="002060"/>
                </a:solidFill>
              </a:rPr>
              <a:t>, покрытая лесной растительностью. Площадь лесов России составляет около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809 млн. га</a:t>
            </a:r>
            <a:r>
              <a:rPr lang="ru-RU" sz="4400" b="1" dirty="0">
                <a:solidFill>
                  <a:srgbClr val="002060"/>
                </a:solidFill>
              </a:rPr>
              <a:t>., или около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20% </a:t>
            </a:r>
            <a:r>
              <a:rPr lang="ru-RU" sz="4400" b="1" dirty="0">
                <a:solidFill>
                  <a:srgbClr val="002060"/>
                </a:solidFill>
              </a:rPr>
              <a:t>от всех лесов мира. Леса покрывают </a:t>
            </a:r>
            <a:r>
              <a:rPr lang="ru-RU" sz="4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46,6% </a:t>
            </a:r>
            <a:r>
              <a:rPr lang="ru-RU" sz="4400" b="1" dirty="0">
                <a:solidFill>
                  <a:srgbClr val="002060"/>
                </a:solidFill>
              </a:rPr>
              <a:t>территории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BBFC697-5724-4540-97D4-02D4DD06C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D14AFD-9974-4539-875A-1C4CCC7B6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7B796AA-F50E-4370-9E31-5D47068061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5AD1A125-3F33-44E2-8BC6-BE57D600F507}"/>
              </a:ext>
            </a:extLst>
          </p:cNvPr>
          <p:cNvSpPr/>
          <p:nvPr/>
        </p:nvSpPr>
        <p:spPr>
          <a:xfrm>
            <a:off x="1081454" y="5785338"/>
            <a:ext cx="9847385" cy="958362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Лесная промышленность сконцентрирована </a:t>
            </a:r>
          </a:p>
          <a:p>
            <a:pPr algn="ctr"/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4 основных районах</a:t>
            </a:r>
          </a:p>
        </p:txBody>
      </p:sp>
    </p:spTree>
    <p:extLst>
      <p:ext uri="{BB962C8B-B14F-4D97-AF65-F5344CB8AC3E}">
        <p14:creationId xmlns:p14="http://schemas.microsoft.com/office/powerpoint/2010/main" val="2422399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FD2D326-7AB2-4B0F-A6D4-9990134E7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842" y="3489058"/>
            <a:ext cx="5492262" cy="329321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D32F76B-2D88-4602-96B3-F00D64FBF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96" y="3429000"/>
            <a:ext cx="5588784" cy="335327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B7B1C57-E504-400A-9401-C8662A96B4F0}"/>
              </a:ext>
            </a:extLst>
          </p:cNvPr>
          <p:cNvSpPr/>
          <p:nvPr/>
        </p:nvSpPr>
        <p:spPr>
          <a:xfrm>
            <a:off x="2083777" y="219808"/>
            <a:ext cx="7877908" cy="685800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СЕВЕРОЕВРОПЕЙСКИЙ РАЙОН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1EA559E7-C929-47D0-80EA-661547CAFA07}"/>
              </a:ext>
            </a:extLst>
          </p:cNvPr>
          <p:cNvSpPr/>
          <p:nvPr/>
        </p:nvSpPr>
        <p:spPr>
          <a:xfrm>
            <a:off x="795704" y="1059472"/>
            <a:ext cx="10454053" cy="3670789"/>
          </a:xfrm>
          <a:prstGeom prst="round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Высокое качество древесины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Большие площади лесных угодий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Наличие рек и электроэнергии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Выпускается ¼ продукции ЛПК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50% бумаги и 40% целлюлозы</a:t>
            </a:r>
          </a:p>
          <a:p>
            <a:pPr marL="285750" indent="-285750">
              <a:buFontTx/>
              <a:buChar char="-"/>
            </a:pPr>
            <a:r>
              <a:rPr lang="ru-RU" sz="2800" b="1" dirty="0">
                <a:solidFill>
                  <a:srgbClr val="002060"/>
                </a:solidFill>
              </a:rPr>
              <a:t>Центры: ЦБК – Кондопога и Сегежа (Республика Карелия), Архангельск; пиломатериалы и древесина – Архангельск и Сыктывкар.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73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1B21FC-0212-46E7-B887-FEAE702F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074" y="2089400"/>
            <a:ext cx="8475851" cy="4765431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E6A29C8B-2A22-4028-915E-907A03369A20}"/>
              </a:ext>
            </a:extLst>
          </p:cNvPr>
          <p:cNvSpPr/>
          <p:nvPr/>
        </p:nvSpPr>
        <p:spPr>
          <a:xfrm>
            <a:off x="2778368" y="219808"/>
            <a:ext cx="5934808" cy="63304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ЦЕНТРАЛЬНЫЙ РАЙОН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CF9A3B2B-16DB-4460-AC19-267CF9C3CDF9}"/>
              </a:ext>
            </a:extLst>
          </p:cNvPr>
          <p:cNvSpPr/>
          <p:nvPr/>
        </p:nvSpPr>
        <p:spPr>
          <a:xfrm>
            <a:off x="940777" y="1109058"/>
            <a:ext cx="10119946" cy="1960685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Характерна охрана лесного фонда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25% - продукции ЛПК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Центры: ЦБК – Волжск (Республика Марий Эл) </a:t>
            </a:r>
          </a:p>
        </p:txBody>
      </p:sp>
    </p:spTree>
    <p:extLst>
      <p:ext uri="{BB962C8B-B14F-4D97-AF65-F5344CB8AC3E}">
        <p14:creationId xmlns:p14="http://schemas.microsoft.com/office/powerpoint/2010/main" val="2739090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B11AA0-70D4-4EF8-908D-233855FBF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062" y="2144197"/>
            <a:ext cx="8077200" cy="4713803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A1BD8AAA-2743-4DA5-8A1C-236AEA7C56F9}"/>
              </a:ext>
            </a:extLst>
          </p:cNvPr>
          <p:cNvSpPr/>
          <p:nvPr/>
        </p:nvSpPr>
        <p:spPr>
          <a:xfrm>
            <a:off x="1644162" y="184638"/>
            <a:ext cx="8264769" cy="606670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УРАЛЬСКИЙ РАЙОН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3669A71E-82C4-4DF1-B34C-50E59E5D41DE}"/>
              </a:ext>
            </a:extLst>
          </p:cNvPr>
          <p:cNvSpPr/>
          <p:nvPr/>
        </p:nvSpPr>
        <p:spPr>
          <a:xfrm>
            <a:off x="1644162" y="1046283"/>
            <a:ext cx="8519746" cy="1987063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Богат лесными ресурсами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Вода и дешевая электроэнергия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10% продукции ЛПК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Центры: ЦБК Краснокамск и Пермь</a:t>
            </a:r>
          </a:p>
        </p:txBody>
      </p:sp>
    </p:spTree>
    <p:extLst>
      <p:ext uri="{BB962C8B-B14F-4D97-AF65-F5344CB8AC3E}">
        <p14:creationId xmlns:p14="http://schemas.microsoft.com/office/powerpoint/2010/main" val="4111393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97A9EF6-B4AE-4036-A8DF-5F473FAC3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826" y="1784838"/>
            <a:ext cx="7633015" cy="5073162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BFBC2A5-B429-474B-851E-D440F884C97C}"/>
              </a:ext>
            </a:extLst>
          </p:cNvPr>
          <p:cNvSpPr/>
          <p:nvPr/>
        </p:nvSpPr>
        <p:spPr>
          <a:xfrm>
            <a:off x="2104292" y="219807"/>
            <a:ext cx="7983415" cy="633046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СИБИРЬ И ДАЛЬНИЙ ВОСТОК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4CBB9C9D-4ACB-47D0-A5BE-A14F4032C5A6}"/>
              </a:ext>
            </a:extLst>
          </p:cNvPr>
          <p:cNvSpPr/>
          <p:nvPr/>
        </p:nvSpPr>
        <p:spPr>
          <a:xfrm>
            <a:off x="1125415" y="1031318"/>
            <a:ext cx="9785838" cy="2573528"/>
          </a:xfrm>
          <a:prstGeom prst="round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Обширная территория занятная лесом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1/6 продукции ЛПК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Продукция: бумага целлюлоза, кормовые дрожжи</a:t>
            </a:r>
          </a:p>
          <a:p>
            <a:pPr marL="285750" indent="-285750">
              <a:buFontTx/>
              <a:buChar char="-"/>
            </a:pPr>
            <a:r>
              <a:rPr lang="ru-RU" sz="3200" b="1" dirty="0">
                <a:solidFill>
                  <a:srgbClr val="002060"/>
                </a:solidFill>
              </a:rPr>
              <a:t>Центры: Красноярск, Братск, Усть-Илимск</a:t>
            </a:r>
          </a:p>
        </p:txBody>
      </p:sp>
    </p:spTree>
    <p:extLst>
      <p:ext uri="{BB962C8B-B14F-4D97-AF65-F5344CB8AC3E}">
        <p14:creationId xmlns:p14="http://schemas.microsoft.com/office/powerpoint/2010/main" val="33448557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6152</TotalTime>
  <Words>216</Words>
  <Application>Microsoft Office PowerPoint</Application>
  <PresentationFormat>Широкоэкранный</PresentationFormat>
  <Paragraphs>36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AGReverance</vt:lpstr>
      <vt:lpstr>Calibri</vt:lpstr>
      <vt:lpstr>Tw Cen MT</vt:lpstr>
      <vt:lpstr>Wingdings 3</vt:lpstr>
      <vt:lpstr>Интеграл</vt:lpstr>
      <vt:lpstr>География отраслей ЛПК. Лесное хозяйство и окружающая среда.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Елена Сташкова</cp:lastModifiedBy>
  <cp:revision>241</cp:revision>
  <dcterms:created xsi:type="dcterms:W3CDTF">2018-02-25T15:29:25Z</dcterms:created>
  <dcterms:modified xsi:type="dcterms:W3CDTF">2023-11-12T19:47:06Z</dcterms:modified>
  <cp:category>География;Страны</cp:category>
</cp:coreProperties>
</file>