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  <p:sldId id="262" r:id="rId3"/>
    <p:sldId id="261" r:id="rId4"/>
    <p:sldId id="263" r:id="rId5"/>
    <p:sldId id="260" r:id="rId6"/>
    <p:sldId id="259" r:id="rId7"/>
    <p:sldId id="264" r:id="rId8"/>
    <p:sldId id="265" r:id="rId9"/>
    <p:sldId id="266" r:id="rId10"/>
    <p:sldId id="267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317" y="-8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DBF5F9">
                    <a:shade val="90000"/>
                  </a:srgbClr>
                </a:solidFill>
              </a:rPr>
              <a:pPr/>
              <a:t>11.03.2019</a:t>
            </a:fld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DBF5F9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913410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11.03.2019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24216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11.03.2019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31007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11.03.2019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9748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DBF5F9">
                    <a:shade val="90000"/>
                  </a:srgbClr>
                </a:solidFill>
              </a:rPr>
              <a:pPr/>
              <a:t>11.03.2019</a:t>
            </a:fld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DBF5F9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771688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11.03.2019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35266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11.03.2019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40888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11.03.2019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24524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11.03.2019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9402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11.03.2019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35438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11.03.2019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19B0651-EE4F-4900-A07F-96A6BFA9D0F0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99178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11.03.2019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824909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1052736"/>
            <a:ext cx="7851648" cy="4032448"/>
          </a:xfrm>
        </p:spPr>
        <p:txBody>
          <a:bodyPr>
            <a:noAutofit/>
          </a:bodyPr>
          <a:lstStyle/>
          <a:p>
            <a:pPr algn="ctr">
              <a:spcBef>
                <a:spcPts val="600"/>
              </a:spcBef>
              <a:spcAft>
                <a:spcPts val="600"/>
              </a:spcAft>
            </a:pPr>
            <a:r>
              <a:rPr lang="ru-RU" sz="4400" dirty="0" smtClean="0">
                <a:solidFill>
                  <a:srgbClr val="002060"/>
                </a:solidFill>
              </a:rPr>
              <a:t>Урок </a:t>
            </a:r>
            <a:r>
              <a:rPr lang="ru-RU" sz="4400" dirty="0" smtClean="0">
                <a:solidFill>
                  <a:srgbClr val="002060"/>
                </a:solidFill>
              </a:rPr>
              <a:t>литературного чтения</a:t>
            </a:r>
            <a:br>
              <a:rPr lang="ru-RU" sz="4400" dirty="0" smtClean="0">
                <a:solidFill>
                  <a:srgbClr val="002060"/>
                </a:solidFill>
              </a:rPr>
            </a:br>
            <a:r>
              <a:rPr lang="ru-RU" sz="4400" dirty="0" smtClean="0">
                <a:solidFill>
                  <a:srgbClr val="002060"/>
                </a:solidFill>
              </a:rPr>
              <a:t>3 </a:t>
            </a:r>
            <a:r>
              <a:rPr lang="ru-RU" sz="4400" dirty="0" smtClean="0">
                <a:solidFill>
                  <a:srgbClr val="002060"/>
                </a:solidFill>
              </a:rPr>
              <a:t>класс </a:t>
            </a:r>
            <a:r>
              <a:rPr lang="ru-RU" sz="4400" dirty="0" smtClean="0">
                <a:solidFill>
                  <a:srgbClr val="002060"/>
                </a:solidFill>
              </a:rPr>
              <a:t/>
            </a:r>
            <a:br>
              <a:rPr lang="ru-RU" sz="4400" dirty="0" smtClean="0">
                <a:solidFill>
                  <a:srgbClr val="002060"/>
                </a:solidFill>
              </a:rPr>
            </a:br>
            <a:r>
              <a:rPr lang="ru-RU" sz="2400" dirty="0" smtClean="0">
                <a:solidFill>
                  <a:srgbClr val="002060"/>
                </a:solidFill>
              </a:rPr>
              <a:t>подготовила </a:t>
            </a:r>
            <a:br>
              <a:rPr lang="ru-RU" sz="2400" dirty="0" smtClean="0">
                <a:solidFill>
                  <a:srgbClr val="002060"/>
                </a:solidFill>
              </a:rPr>
            </a:br>
            <a:r>
              <a:rPr lang="ru-RU" sz="2400" dirty="0" smtClean="0">
                <a:solidFill>
                  <a:srgbClr val="002060"/>
                </a:solidFill>
              </a:rPr>
              <a:t>учитель начальных классов </a:t>
            </a:r>
            <a:br>
              <a:rPr lang="ru-RU" sz="2400" dirty="0" smtClean="0">
                <a:solidFill>
                  <a:srgbClr val="002060"/>
                </a:solidFill>
              </a:rPr>
            </a:br>
            <a:r>
              <a:rPr lang="ru-RU" sz="2400" dirty="0" smtClean="0">
                <a:solidFill>
                  <a:srgbClr val="002060"/>
                </a:solidFill>
              </a:rPr>
              <a:t>Лебедева Татьяна Александровна</a:t>
            </a:r>
            <a:br>
              <a:rPr lang="ru-RU" sz="2400" dirty="0" smtClean="0">
                <a:solidFill>
                  <a:srgbClr val="002060"/>
                </a:solidFill>
              </a:rPr>
            </a:br>
            <a:r>
              <a:rPr lang="ru-RU" sz="2400" dirty="0" smtClean="0">
                <a:solidFill>
                  <a:srgbClr val="002060"/>
                </a:solidFill>
              </a:rPr>
              <a:t>ЯНАО, г. Ноябрьск</a:t>
            </a:r>
            <a:endParaRPr lang="ru-RU" sz="24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4456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1628800"/>
            <a:ext cx="7992888" cy="3888432"/>
          </a:xfrm>
        </p:spPr>
        <p:txBody>
          <a:bodyPr>
            <a:noAutofit/>
          </a:bodyPr>
          <a:lstStyle/>
          <a:p>
            <a:pPr lvl="0" algn="ctr">
              <a:spcBef>
                <a:spcPct val="20000"/>
              </a:spcBef>
            </a:pPr>
            <a:r>
              <a:rPr lang="ru-RU" sz="3200" i="1" u="sng" dirty="0" smtClean="0">
                <a:solidFill>
                  <a:prstClr val="black"/>
                </a:solidFill>
                <a:effectLst/>
                <a:ea typeface="+mn-ea"/>
                <a:cs typeface="+mn-cs"/>
              </a:rPr>
              <a:t/>
            </a:r>
            <a:br>
              <a:rPr lang="ru-RU" sz="3200" i="1" u="sng" dirty="0" smtClean="0">
                <a:solidFill>
                  <a:prstClr val="black"/>
                </a:solidFill>
                <a:effectLst/>
                <a:ea typeface="+mn-ea"/>
                <a:cs typeface="+mn-cs"/>
              </a:rPr>
            </a:br>
            <a:r>
              <a:rPr lang="ru-RU" sz="3200" i="1" u="sng" dirty="0">
                <a:solidFill>
                  <a:prstClr val="black"/>
                </a:solidFill>
                <a:effectLst/>
                <a:ea typeface="+mn-ea"/>
                <a:cs typeface="+mn-cs"/>
              </a:rPr>
              <a:t/>
            </a:r>
            <a:br>
              <a:rPr lang="ru-RU" sz="3200" i="1" u="sng" dirty="0">
                <a:solidFill>
                  <a:prstClr val="black"/>
                </a:solidFill>
                <a:effectLst/>
                <a:ea typeface="+mn-ea"/>
                <a:cs typeface="+mn-cs"/>
              </a:rPr>
            </a:br>
            <a:r>
              <a:rPr lang="ru-RU" sz="4400" dirty="0">
                <a:effectLst/>
                <a:latin typeface="Times New Roman"/>
                <a:ea typeface="Times New Roman"/>
              </a:rPr>
              <a:t/>
            </a:r>
            <a:br>
              <a:rPr lang="ru-RU" sz="4400" dirty="0">
                <a:effectLst/>
                <a:latin typeface="Times New Roman"/>
                <a:ea typeface="Times New Roman"/>
              </a:rPr>
            </a:br>
            <a:endParaRPr lang="ru-RU" sz="4400" dirty="0">
              <a:solidFill>
                <a:srgbClr val="00206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23528" y="692696"/>
            <a:ext cx="8352928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5000" b="0" i="0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  <a:lumOff val="5000"/>
                  </a:schemeClr>
                </a:solidFill>
                <a:uLnTx/>
                <a:uFillTx/>
                <a:ea typeface="+mj-ea"/>
                <a:cs typeface="+mj-cs"/>
              </a:rPr>
              <a:t>Домашнее задание </a:t>
            </a:r>
            <a:endParaRPr kumimoji="0" lang="ru-RU" sz="1800" b="0" i="0" strike="noStrike" kern="0" cap="none" spc="0" normalizeH="0" baseline="0" noProof="0" dirty="0" smtClean="0">
              <a:ln>
                <a:noFill/>
              </a:ln>
              <a:solidFill>
                <a:schemeClr val="bg1">
                  <a:lumMod val="95000"/>
                  <a:lumOff val="5000"/>
                </a:schemeClr>
              </a:solidFill>
              <a:uLnTx/>
              <a:uFillTx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42560" y="2204864"/>
            <a:ext cx="806489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sz="40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1.Выразительное чтение стихотворения</a:t>
            </a:r>
            <a:endParaRPr lang="ru-RU" sz="4000" dirty="0" smtClean="0">
              <a:effectLst/>
              <a:latin typeface="Times New Roman"/>
              <a:ea typeface="Times New Roman"/>
            </a:endParaRPr>
          </a:p>
          <a:p>
            <a:r>
              <a:rPr lang="ru-RU" sz="40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2.Отрывок наизусть.</a:t>
            </a:r>
            <a:endParaRPr lang="ru-RU" sz="4000" dirty="0">
              <a:effectLst/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882674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260649"/>
            <a:ext cx="7992888" cy="5184575"/>
          </a:xfrm>
        </p:spPr>
        <p:txBody>
          <a:bodyPr>
            <a:noAutofit/>
          </a:bodyPr>
          <a:lstStyle/>
          <a:p>
            <a:pPr algn="ctr">
              <a:spcAft>
                <a:spcPts val="0"/>
              </a:spcAft>
            </a:pPr>
            <a:r>
              <a:rPr lang="ru-RU" sz="44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/>
            </a:r>
            <a:br>
              <a:rPr lang="ru-RU" sz="44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</a:br>
            <a:r>
              <a:rPr lang="ru-RU" sz="4400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/>
            </a:r>
            <a:br>
              <a:rPr lang="ru-RU" sz="4400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</a:br>
            <a:r>
              <a:rPr lang="ru-RU" sz="44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/>
            </a:r>
            <a:br>
              <a:rPr lang="ru-RU" sz="44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</a:br>
            <a:r>
              <a:rPr lang="ru-RU" sz="4400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/>
            </a:r>
            <a:br>
              <a:rPr lang="ru-RU" sz="4400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</a:br>
            <a:r>
              <a:rPr lang="ru-RU" sz="44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/>
            </a:r>
            <a:br>
              <a:rPr lang="ru-RU" sz="44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</a:br>
            <a:r>
              <a:rPr lang="ru-RU" sz="4400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/>
            </a:r>
            <a:br>
              <a:rPr lang="ru-RU" sz="4400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</a:br>
            <a:r>
              <a:rPr lang="ru-RU" sz="44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/>
            </a:r>
            <a:br>
              <a:rPr lang="ru-RU" sz="44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</a:br>
            <a:r>
              <a:rPr lang="ru-RU" sz="4400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/>
            </a:r>
            <a:br>
              <a:rPr lang="ru-RU" sz="4400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</a:br>
            <a:r>
              <a:rPr lang="ru-RU" sz="44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/>
            </a:r>
            <a:br>
              <a:rPr lang="ru-RU" sz="44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</a:br>
            <a:r>
              <a:rPr lang="ru-RU" sz="4400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/>
            </a:r>
            <a:br>
              <a:rPr lang="ru-RU" sz="4400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</a:br>
            <a:r>
              <a:rPr lang="ru-RU" sz="44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/>
            </a:r>
            <a:br>
              <a:rPr lang="ru-RU" sz="44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</a:br>
            <a:r>
              <a:rPr lang="ru-RU" sz="4400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/>
            </a:r>
            <a:br>
              <a:rPr lang="ru-RU" sz="4400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</a:br>
            <a:r>
              <a:rPr lang="ru-RU" sz="44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   </a:t>
            </a:r>
            <a:br>
              <a:rPr lang="ru-RU" sz="44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</a:br>
            <a:r>
              <a:rPr lang="ru-RU" sz="4400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/>
            </a:r>
            <a:br>
              <a:rPr lang="ru-RU" sz="4400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</a:br>
            <a:r>
              <a:rPr lang="ru-RU" sz="44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/>
            </a:r>
            <a:br>
              <a:rPr lang="ru-RU" sz="44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</a:br>
            <a:r>
              <a:rPr lang="ru-RU" sz="44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/>
            </a:r>
            <a:br>
              <a:rPr lang="ru-RU" sz="44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</a:br>
            <a:r>
              <a:rPr lang="ru-RU" sz="4400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/>
            </a:r>
            <a:br>
              <a:rPr lang="ru-RU" sz="4400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</a:br>
            <a:r>
              <a:rPr lang="ru-RU" sz="44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/>
            </a:r>
            <a:br>
              <a:rPr lang="ru-RU" sz="44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</a:br>
            <a:r>
              <a:rPr lang="ru-RU" sz="4400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/>
            </a:r>
            <a:br>
              <a:rPr lang="ru-RU" sz="4400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</a:br>
            <a:r>
              <a:rPr lang="ru-RU" sz="44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/>
            </a:r>
            <a:br>
              <a:rPr lang="ru-RU" sz="44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</a:br>
            <a:r>
              <a:rPr lang="ru-RU" sz="4400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/>
            </a:r>
            <a:br>
              <a:rPr lang="ru-RU" sz="4400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</a:br>
            <a:r>
              <a:rPr lang="ru-RU" sz="44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/>
            </a:r>
            <a:br>
              <a:rPr lang="ru-RU" sz="44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</a:br>
            <a:r>
              <a:rPr lang="ru-RU" sz="4400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/>
            </a:r>
            <a:br>
              <a:rPr lang="ru-RU" sz="4400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</a:br>
            <a:r>
              <a:rPr lang="ru-RU" sz="44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/>
            </a:r>
            <a:br>
              <a:rPr lang="ru-RU" sz="44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</a:br>
            <a:r>
              <a:rPr lang="ru-RU" sz="4400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/>
            </a:r>
            <a:br>
              <a:rPr lang="ru-RU" sz="4400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</a:br>
            <a:r>
              <a:rPr lang="ru-RU" sz="44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/>
            </a:r>
            <a:br>
              <a:rPr lang="ru-RU" sz="44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</a:br>
            <a:r>
              <a:rPr lang="ru-RU" sz="4400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/>
            </a:r>
            <a:br>
              <a:rPr lang="ru-RU" sz="4400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</a:br>
            <a:r>
              <a:rPr lang="ru-RU" sz="44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/>
            </a:r>
            <a:br>
              <a:rPr lang="ru-RU" sz="44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</a:br>
            <a:r>
              <a:rPr lang="ru-RU" sz="4400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/>
            </a:r>
            <a:br>
              <a:rPr lang="ru-RU" sz="4400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</a:br>
            <a:r>
              <a:rPr lang="ru-RU" sz="44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/>
            </a:r>
            <a:br>
              <a:rPr lang="ru-RU" sz="44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</a:br>
            <a:r>
              <a:rPr lang="ru-RU" sz="4400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/>
            </a:r>
            <a:br>
              <a:rPr lang="ru-RU" sz="4400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</a:br>
            <a:r>
              <a:rPr lang="ru-RU" sz="44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/>
            </a:r>
            <a:br>
              <a:rPr lang="ru-RU" sz="44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</a:br>
            <a:r>
              <a:rPr lang="ru-RU" sz="4400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/>
            </a:r>
            <a:br>
              <a:rPr lang="ru-RU" sz="4400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</a:br>
            <a:r>
              <a:rPr lang="ru-RU" sz="44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/>
            </a:r>
            <a:br>
              <a:rPr lang="ru-RU" sz="44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</a:br>
            <a:r>
              <a:rPr lang="ru-RU" sz="4400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/>
            </a:r>
            <a:br>
              <a:rPr lang="ru-RU" sz="4400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</a:br>
            <a:r>
              <a:rPr lang="ru-RU" sz="44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/>
            </a:r>
            <a:br>
              <a:rPr lang="ru-RU" sz="44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</a:br>
            <a:r>
              <a:rPr lang="ru-RU" sz="4400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/>
            </a:r>
            <a:br>
              <a:rPr lang="ru-RU" sz="4400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</a:br>
            <a:r>
              <a:rPr lang="ru-RU" sz="44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/>
            </a:r>
            <a:br>
              <a:rPr lang="ru-RU" sz="44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</a:br>
            <a:r>
              <a:rPr lang="ru-RU" sz="4400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/>
            </a:r>
            <a:br>
              <a:rPr lang="ru-RU" sz="4400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</a:br>
            <a:r>
              <a:rPr lang="ru-RU" sz="44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/>
            </a:r>
            <a:br>
              <a:rPr lang="ru-RU" sz="44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</a:br>
            <a:r>
              <a:rPr lang="ru-RU" sz="4400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/>
            </a:r>
            <a:br>
              <a:rPr lang="ru-RU" sz="4400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</a:br>
            <a:r>
              <a:rPr lang="ru-RU" sz="44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/>
            </a:r>
            <a:br>
              <a:rPr lang="ru-RU" sz="44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</a:br>
            <a:r>
              <a:rPr lang="ru-RU" sz="4400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/>
            </a:r>
            <a:br>
              <a:rPr lang="ru-RU" sz="4400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</a:br>
            <a:r>
              <a:rPr lang="ru-RU" sz="44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/>
            </a:r>
            <a:br>
              <a:rPr lang="ru-RU" sz="44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</a:br>
            <a:r>
              <a:rPr lang="ru-RU" sz="4400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/>
            </a:r>
            <a:br>
              <a:rPr lang="ru-RU" sz="4400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</a:br>
            <a:r>
              <a:rPr lang="ru-RU" sz="44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/>
            </a:r>
            <a:br>
              <a:rPr lang="ru-RU" sz="44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</a:br>
            <a:r>
              <a:rPr lang="ru-RU" sz="4400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/>
            </a:r>
            <a:br>
              <a:rPr lang="ru-RU" sz="4400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</a:br>
            <a:r>
              <a:rPr lang="ru-RU" sz="44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/>
            </a:r>
            <a:br>
              <a:rPr lang="ru-RU" sz="44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</a:br>
            <a:r>
              <a:rPr lang="ru-RU" sz="4400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/>
            </a:r>
            <a:br>
              <a:rPr lang="ru-RU" sz="4400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</a:br>
            <a:r>
              <a:rPr lang="ru-RU" sz="44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/>
            </a:r>
            <a:br>
              <a:rPr lang="ru-RU" sz="44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</a:br>
            <a:r>
              <a:rPr lang="ru-RU" sz="4400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/>
            </a:r>
            <a:br>
              <a:rPr lang="ru-RU" sz="4400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</a:br>
            <a:r>
              <a:rPr lang="ru-RU" sz="44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/>
            </a:r>
            <a:br>
              <a:rPr lang="ru-RU" sz="44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</a:br>
            <a:r>
              <a:rPr lang="ru-RU" sz="4400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/>
            </a:r>
            <a:br>
              <a:rPr lang="ru-RU" sz="4400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</a:br>
            <a:r>
              <a:rPr lang="ru-RU" sz="44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/>
            </a:r>
            <a:br>
              <a:rPr lang="ru-RU" sz="44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</a:br>
            <a:r>
              <a:rPr lang="ru-RU" sz="4400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/>
            </a:r>
            <a:br>
              <a:rPr lang="ru-RU" sz="4400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</a:br>
            <a:r>
              <a:rPr lang="ru-RU" sz="44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/>
            </a:r>
            <a:br>
              <a:rPr lang="ru-RU" sz="44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</a:br>
            <a:r>
              <a:rPr lang="ru-RU" sz="4400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/>
            </a:r>
            <a:br>
              <a:rPr lang="ru-RU" sz="4400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</a:br>
            <a:r>
              <a:rPr lang="ru-RU" sz="44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/>
            </a:r>
            <a:br>
              <a:rPr lang="ru-RU" sz="44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</a:br>
            <a:r>
              <a:rPr lang="ru-RU" sz="4400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/>
            </a:r>
            <a:br>
              <a:rPr lang="ru-RU" sz="4400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</a:br>
            <a:r>
              <a:rPr lang="ru-RU" sz="44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/>
            </a:r>
            <a:br>
              <a:rPr lang="ru-RU" sz="44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</a:br>
            <a:r>
              <a:rPr lang="ru-RU" sz="4400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/>
            </a:r>
            <a:br>
              <a:rPr lang="ru-RU" sz="4400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</a:br>
            <a:r>
              <a:rPr lang="ru-RU" sz="44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/>
            </a:r>
            <a:br>
              <a:rPr lang="ru-RU" sz="44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</a:br>
            <a:r>
              <a:rPr lang="ru-RU" sz="4400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/>
            </a:r>
            <a:br>
              <a:rPr lang="ru-RU" sz="4400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</a:br>
            <a:r>
              <a:rPr lang="ru-RU" sz="44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/>
            </a:r>
            <a:br>
              <a:rPr lang="ru-RU" sz="44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</a:br>
            <a:r>
              <a:rPr lang="ru-RU" sz="4400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/>
            </a:r>
            <a:br>
              <a:rPr lang="ru-RU" sz="4400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</a:br>
            <a:r>
              <a:rPr lang="ru-RU" sz="44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/>
            </a:r>
            <a:br>
              <a:rPr lang="ru-RU" sz="44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</a:br>
            <a:r>
              <a:rPr lang="ru-RU" sz="4400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/>
            </a:r>
            <a:br>
              <a:rPr lang="ru-RU" sz="4400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</a:br>
            <a:r>
              <a:rPr lang="ru-RU" sz="44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/>
            </a:r>
            <a:br>
              <a:rPr lang="ru-RU" sz="44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</a:br>
            <a:r>
              <a:rPr lang="ru-RU" sz="4400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/>
            </a:r>
            <a:br>
              <a:rPr lang="ru-RU" sz="4400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</a:br>
            <a:r>
              <a:rPr lang="ru-RU" sz="44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/>
            </a:r>
            <a:br>
              <a:rPr lang="ru-RU" sz="44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</a:br>
            <a:r>
              <a:rPr lang="ru-RU" sz="4400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/>
            </a:r>
            <a:br>
              <a:rPr lang="ru-RU" sz="4400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</a:br>
            <a:r>
              <a:rPr lang="ru-RU" sz="44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/>
            </a:r>
            <a:br>
              <a:rPr lang="ru-RU" sz="44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</a:br>
            <a:r>
              <a:rPr lang="ru-RU" sz="4400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/>
            </a:r>
            <a:br>
              <a:rPr lang="ru-RU" sz="4400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</a:br>
            <a:r>
              <a:rPr lang="ru-RU" sz="44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/>
            </a:r>
            <a:br>
              <a:rPr lang="ru-RU" sz="44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</a:br>
            <a:r>
              <a:rPr lang="ru-RU" sz="4400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/>
            </a:r>
            <a:br>
              <a:rPr lang="ru-RU" sz="4400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</a:br>
            <a:r>
              <a:rPr lang="ru-RU" sz="44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/>
            </a:r>
            <a:br>
              <a:rPr lang="ru-RU" sz="44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</a:br>
            <a:r>
              <a:rPr lang="ru-RU" sz="4400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/>
            </a:r>
            <a:br>
              <a:rPr lang="ru-RU" sz="4400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</a:br>
            <a:r>
              <a:rPr lang="ru-RU" sz="44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/>
            </a:r>
            <a:br>
              <a:rPr lang="ru-RU" sz="44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</a:br>
            <a:r>
              <a:rPr lang="ru-RU" sz="4400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/>
            </a:r>
            <a:br>
              <a:rPr lang="ru-RU" sz="4400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</a:br>
            <a:r>
              <a:rPr lang="ru-RU" sz="44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/>
            </a:r>
            <a:br>
              <a:rPr lang="ru-RU" sz="44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</a:br>
            <a:r>
              <a:rPr lang="ru-RU" sz="4400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/>
            </a:r>
            <a:br>
              <a:rPr lang="ru-RU" sz="4400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</a:br>
            <a:r>
              <a:rPr lang="ru-RU" sz="44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/>
            </a:r>
            <a:br>
              <a:rPr lang="ru-RU" sz="44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</a:br>
            <a:r>
              <a:rPr lang="ru-RU" sz="4400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/>
            </a:r>
            <a:br>
              <a:rPr lang="ru-RU" sz="4400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</a:br>
            <a:r>
              <a:rPr lang="ru-RU" sz="44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/>
            </a:r>
            <a:br>
              <a:rPr lang="ru-RU" sz="44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</a:br>
            <a:r>
              <a:rPr lang="ru-RU" sz="4400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/>
            </a:r>
            <a:br>
              <a:rPr lang="ru-RU" sz="4400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</a:br>
            <a:r>
              <a:rPr lang="ru-RU" sz="44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/>
            </a:r>
            <a:br>
              <a:rPr lang="ru-RU" sz="44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</a:br>
            <a:r>
              <a:rPr lang="ru-RU" sz="4400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/>
            </a:r>
            <a:br>
              <a:rPr lang="ru-RU" sz="4400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</a:br>
            <a:r>
              <a:rPr lang="ru-RU" sz="4400" dirty="0">
                <a:effectLst/>
                <a:latin typeface="Times New Roman"/>
                <a:ea typeface="Times New Roman"/>
              </a:rPr>
              <a:t/>
            </a:r>
            <a:br>
              <a:rPr lang="ru-RU" sz="4400" dirty="0">
                <a:effectLst/>
                <a:latin typeface="Times New Roman"/>
                <a:ea typeface="Times New Roman"/>
              </a:rPr>
            </a:br>
            <a:endParaRPr lang="ru-RU" sz="4400" dirty="0">
              <a:solidFill>
                <a:srgbClr val="00206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716016" y="5085184"/>
            <a:ext cx="18473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sz="3600" b="1" dirty="0"/>
          </a:p>
        </p:txBody>
      </p:sp>
      <p:pic>
        <p:nvPicPr>
          <p:cNvPr id="1026" name="Picture 2" descr="https://ds04.infourok.ru/uploads/ex/047d/000079ac-4288a2ee/img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22982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260649"/>
            <a:ext cx="7992888" cy="5184575"/>
          </a:xfrm>
        </p:spPr>
        <p:txBody>
          <a:bodyPr>
            <a:noAutofit/>
          </a:bodyPr>
          <a:lstStyle/>
          <a:p>
            <a:pPr algn="ctr">
              <a:spcAft>
                <a:spcPts val="0"/>
              </a:spcAft>
            </a:pPr>
            <a:r>
              <a:rPr lang="ru-RU" sz="44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/>
            </a:r>
            <a:br>
              <a:rPr lang="ru-RU" sz="44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</a:br>
            <a:r>
              <a:rPr lang="ru-RU" sz="4400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/>
            </a:r>
            <a:br>
              <a:rPr lang="ru-RU" sz="4400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</a:br>
            <a:r>
              <a:rPr lang="ru-RU" sz="44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/>
            </a:r>
            <a:br>
              <a:rPr lang="ru-RU" sz="44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</a:br>
            <a:r>
              <a:rPr lang="ru-RU" sz="4400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/>
            </a:r>
            <a:br>
              <a:rPr lang="ru-RU" sz="4400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</a:br>
            <a:r>
              <a:rPr lang="ru-RU" sz="44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/>
            </a:r>
            <a:br>
              <a:rPr lang="ru-RU" sz="44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</a:br>
            <a:r>
              <a:rPr lang="ru-RU" sz="4400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/>
            </a:r>
            <a:br>
              <a:rPr lang="ru-RU" sz="4400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</a:br>
            <a:r>
              <a:rPr lang="ru-RU" sz="44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/>
            </a:r>
            <a:br>
              <a:rPr lang="ru-RU" sz="44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</a:br>
            <a:r>
              <a:rPr lang="ru-RU" sz="4400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/>
            </a:r>
            <a:br>
              <a:rPr lang="ru-RU" sz="4400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</a:br>
            <a:r>
              <a:rPr lang="ru-RU" sz="44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/>
            </a:r>
            <a:br>
              <a:rPr lang="ru-RU" sz="44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</a:br>
            <a:r>
              <a:rPr lang="ru-RU" sz="4400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/>
            </a:r>
            <a:br>
              <a:rPr lang="ru-RU" sz="4400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</a:br>
            <a:r>
              <a:rPr lang="ru-RU" sz="44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/>
            </a:r>
            <a:br>
              <a:rPr lang="ru-RU" sz="44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</a:br>
            <a:r>
              <a:rPr lang="ru-RU" sz="4400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/>
            </a:r>
            <a:br>
              <a:rPr lang="ru-RU" sz="4400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</a:br>
            <a:r>
              <a:rPr lang="ru-RU" sz="44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   </a:t>
            </a:r>
            <a:br>
              <a:rPr lang="ru-RU" sz="44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</a:br>
            <a:r>
              <a:rPr lang="ru-RU" sz="4400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/>
            </a:r>
            <a:br>
              <a:rPr lang="ru-RU" sz="4400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</a:br>
            <a:r>
              <a:rPr lang="ru-RU" sz="44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/>
            </a:r>
            <a:br>
              <a:rPr lang="ru-RU" sz="44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</a:br>
            <a:r>
              <a:rPr lang="ru-RU" sz="44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/>
            </a:r>
            <a:br>
              <a:rPr lang="ru-RU" sz="44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</a:br>
            <a:r>
              <a:rPr lang="ru-RU" sz="4400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/>
            </a:r>
            <a:br>
              <a:rPr lang="ru-RU" sz="4400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</a:br>
            <a:r>
              <a:rPr lang="ru-RU" sz="44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/>
            </a:r>
            <a:br>
              <a:rPr lang="ru-RU" sz="44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</a:br>
            <a:r>
              <a:rPr lang="ru-RU" sz="4400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/>
            </a:r>
            <a:br>
              <a:rPr lang="ru-RU" sz="4400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</a:br>
            <a:r>
              <a:rPr lang="ru-RU" sz="44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/>
            </a:r>
            <a:br>
              <a:rPr lang="ru-RU" sz="44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</a:br>
            <a:r>
              <a:rPr lang="ru-RU" sz="4400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/>
            </a:r>
            <a:br>
              <a:rPr lang="ru-RU" sz="4400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</a:br>
            <a:r>
              <a:rPr lang="ru-RU" sz="44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/>
            </a:r>
            <a:br>
              <a:rPr lang="ru-RU" sz="44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</a:br>
            <a:r>
              <a:rPr lang="ru-RU" sz="4400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/>
            </a:r>
            <a:br>
              <a:rPr lang="ru-RU" sz="4400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</a:br>
            <a:r>
              <a:rPr lang="ru-RU" sz="44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/>
            </a:r>
            <a:br>
              <a:rPr lang="ru-RU" sz="44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</a:br>
            <a:r>
              <a:rPr lang="ru-RU" sz="4400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/>
            </a:r>
            <a:br>
              <a:rPr lang="ru-RU" sz="4400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</a:br>
            <a:r>
              <a:rPr lang="ru-RU" sz="44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/>
            </a:r>
            <a:br>
              <a:rPr lang="ru-RU" sz="44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</a:br>
            <a:r>
              <a:rPr lang="ru-RU" sz="4400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/>
            </a:r>
            <a:br>
              <a:rPr lang="ru-RU" sz="4400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</a:br>
            <a:r>
              <a:rPr lang="ru-RU" sz="44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/>
            </a:r>
            <a:br>
              <a:rPr lang="ru-RU" sz="44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</a:br>
            <a:r>
              <a:rPr lang="ru-RU" sz="4400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/>
            </a:r>
            <a:br>
              <a:rPr lang="ru-RU" sz="4400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</a:br>
            <a:r>
              <a:rPr lang="ru-RU" sz="44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/>
            </a:r>
            <a:br>
              <a:rPr lang="ru-RU" sz="44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</a:br>
            <a:r>
              <a:rPr lang="ru-RU" sz="4400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/>
            </a:r>
            <a:br>
              <a:rPr lang="ru-RU" sz="4400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</a:br>
            <a:r>
              <a:rPr lang="ru-RU" sz="44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/>
            </a:r>
            <a:br>
              <a:rPr lang="ru-RU" sz="44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</a:br>
            <a:r>
              <a:rPr lang="ru-RU" sz="4400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/>
            </a:r>
            <a:br>
              <a:rPr lang="ru-RU" sz="4400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</a:br>
            <a:r>
              <a:rPr lang="ru-RU" sz="44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/>
            </a:r>
            <a:br>
              <a:rPr lang="ru-RU" sz="44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</a:br>
            <a:r>
              <a:rPr lang="ru-RU" sz="4400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/>
            </a:r>
            <a:br>
              <a:rPr lang="ru-RU" sz="4400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</a:br>
            <a:r>
              <a:rPr lang="ru-RU" sz="44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/>
            </a:r>
            <a:br>
              <a:rPr lang="ru-RU" sz="44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</a:br>
            <a:r>
              <a:rPr lang="ru-RU" sz="4400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/>
            </a:r>
            <a:br>
              <a:rPr lang="ru-RU" sz="4400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</a:br>
            <a:r>
              <a:rPr lang="ru-RU" sz="44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/>
            </a:r>
            <a:br>
              <a:rPr lang="ru-RU" sz="44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</a:br>
            <a:r>
              <a:rPr lang="ru-RU" sz="4400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/>
            </a:r>
            <a:br>
              <a:rPr lang="ru-RU" sz="4400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</a:br>
            <a:r>
              <a:rPr lang="ru-RU" sz="44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/>
            </a:r>
            <a:br>
              <a:rPr lang="ru-RU" sz="44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</a:br>
            <a:r>
              <a:rPr lang="ru-RU" sz="4400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/>
            </a:r>
            <a:br>
              <a:rPr lang="ru-RU" sz="4400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</a:br>
            <a:r>
              <a:rPr lang="ru-RU" sz="44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/>
            </a:r>
            <a:br>
              <a:rPr lang="ru-RU" sz="44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</a:br>
            <a:r>
              <a:rPr lang="ru-RU" sz="4400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/>
            </a:r>
            <a:br>
              <a:rPr lang="ru-RU" sz="4400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</a:br>
            <a:r>
              <a:rPr lang="ru-RU" sz="44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/>
            </a:r>
            <a:br>
              <a:rPr lang="ru-RU" sz="44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</a:br>
            <a:r>
              <a:rPr lang="ru-RU" sz="4400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/>
            </a:r>
            <a:br>
              <a:rPr lang="ru-RU" sz="4400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</a:br>
            <a:r>
              <a:rPr lang="ru-RU" sz="44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/>
            </a:r>
            <a:br>
              <a:rPr lang="ru-RU" sz="44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</a:br>
            <a:r>
              <a:rPr lang="ru-RU" sz="4400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/>
            </a:r>
            <a:br>
              <a:rPr lang="ru-RU" sz="4400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</a:br>
            <a:r>
              <a:rPr lang="ru-RU" sz="44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/>
            </a:r>
            <a:br>
              <a:rPr lang="ru-RU" sz="44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</a:br>
            <a:r>
              <a:rPr lang="ru-RU" sz="4400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/>
            </a:r>
            <a:br>
              <a:rPr lang="ru-RU" sz="4400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</a:br>
            <a:r>
              <a:rPr lang="ru-RU" sz="44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/>
            </a:r>
            <a:br>
              <a:rPr lang="ru-RU" sz="44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</a:br>
            <a:r>
              <a:rPr lang="ru-RU" sz="4400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/>
            </a:r>
            <a:br>
              <a:rPr lang="ru-RU" sz="4400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</a:br>
            <a:r>
              <a:rPr lang="ru-RU" sz="44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/>
            </a:r>
            <a:br>
              <a:rPr lang="ru-RU" sz="44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</a:br>
            <a:r>
              <a:rPr lang="ru-RU" sz="4400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/>
            </a:r>
            <a:br>
              <a:rPr lang="ru-RU" sz="4400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</a:br>
            <a:r>
              <a:rPr lang="ru-RU" sz="44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/>
            </a:r>
            <a:br>
              <a:rPr lang="ru-RU" sz="44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</a:br>
            <a:r>
              <a:rPr lang="ru-RU" sz="4400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/>
            </a:r>
            <a:br>
              <a:rPr lang="ru-RU" sz="4400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</a:br>
            <a:r>
              <a:rPr lang="ru-RU" sz="44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/>
            </a:r>
            <a:br>
              <a:rPr lang="ru-RU" sz="44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</a:br>
            <a:r>
              <a:rPr lang="ru-RU" sz="4400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/>
            </a:r>
            <a:br>
              <a:rPr lang="ru-RU" sz="4400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</a:br>
            <a:r>
              <a:rPr lang="ru-RU" sz="44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/>
            </a:r>
            <a:br>
              <a:rPr lang="ru-RU" sz="44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</a:br>
            <a:r>
              <a:rPr lang="ru-RU" sz="4400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/>
            </a:r>
            <a:br>
              <a:rPr lang="ru-RU" sz="4400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</a:br>
            <a:r>
              <a:rPr lang="ru-RU" sz="44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/>
            </a:r>
            <a:br>
              <a:rPr lang="ru-RU" sz="44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</a:br>
            <a:r>
              <a:rPr lang="ru-RU" sz="4400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/>
            </a:r>
            <a:br>
              <a:rPr lang="ru-RU" sz="4400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</a:br>
            <a:r>
              <a:rPr lang="ru-RU" sz="44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/>
            </a:r>
            <a:br>
              <a:rPr lang="ru-RU" sz="44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</a:br>
            <a:r>
              <a:rPr lang="ru-RU" sz="4400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/>
            </a:r>
            <a:br>
              <a:rPr lang="ru-RU" sz="4400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</a:br>
            <a:r>
              <a:rPr lang="ru-RU" sz="44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/>
            </a:r>
            <a:br>
              <a:rPr lang="ru-RU" sz="44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</a:br>
            <a:r>
              <a:rPr lang="ru-RU" sz="4400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/>
            </a:r>
            <a:br>
              <a:rPr lang="ru-RU" sz="4400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</a:br>
            <a:r>
              <a:rPr lang="ru-RU" sz="44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/>
            </a:r>
            <a:br>
              <a:rPr lang="ru-RU" sz="44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</a:br>
            <a:r>
              <a:rPr lang="ru-RU" sz="4400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/>
            </a:r>
            <a:br>
              <a:rPr lang="ru-RU" sz="4400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</a:br>
            <a:r>
              <a:rPr lang="ru-RU" sz="44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/>
            </a:r>
            <a:br>
              <a:rPr lang="ru-RU" sz="44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</a:br>
            <a:r>
              <a:rPr lang="ru-RU" sz="4400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/>
            </a:r>
            <a:br>
              <a:rPr lang="ru-RU" sz="4400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</a:br>
            <a:r>
              <a:rPr lang="ru-RU" sz="44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/>
            </a:r>
            <a:br>
              <a:rPr lang="ru-RU" sz="44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</a:br>
            <a:r>
              <a:rPr lang="ru-RU" sz="4400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/>
            </a:r>
            <a:br>
              <a:rPr lang="ru-RU" sz="4400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</a:br>
            <a:r>
              <a:rPr lang="ru-RU" sz="44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/>
            </a:r>
            <a:br>
              <a:rPr lang="ru-RU" sz="44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</a:br>
            <a:r>
              <a:rPr lang="ru-RU" sz="4400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/>
            </a:r>
            <a:br>
              <a:rPr lang="ru-RU" sz="4400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</a:br>
            <a:r>
              <a:rPr lang="ru-RU" sz="44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/>
            </a:r>
            <a:br>
              <a:rPr lang="ru-RU" sz="44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</a:br>
            <a:r>
              <a:rPr lang="ru-RU" sz="4400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/>
            </a:r>
            <a:br>
              <a:rPr lang="ru-RU" sz="4400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</a:br>
            <a:r>
              <a:rPr lang="ru-RU" sz="44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/>
            </a:r>
            <a:br>
              <a:rPr lang="ru-RU" sz="44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</a:br>
            <a:r>
              <a:rPr lang="ru-RU" sz="4400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/>
            </a:r>
            <a:br>
              <a:rPr lang="ru-RU" sz="4400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</a:br>
            <a:r>
              <a:rPr lang="ru-RU" sz="44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/>
            </a:r>
            <a:br>
              <a:rPr lang="ru-RU" sz="44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</a:br>
            <a:r>
              <a:rPr lang="ru-RU" sz="4400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/>
            </a:r>
            <a:br>
              <a:rPr lang="ru-RU" sz="4400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</a:br>
            <a:r>
              <a:rPr lang="ru-RU" sz="44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/>
            </a:r>
            <a:br>
              <a:rPr lang="ru-RU" sz="44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</a:br>
            <a:r>
              <a:rPr lang="ru-RU" sz="4400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/>
            </a:r>
            <a:br>
              <a:rPr lang="ru-RU" sz="4400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</a:br>
            <a:r>
              <a:rPr lang="ru-RU" sz="44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/>
            </a:r>
            <a:br>
              <a:rPr lang="ru-RU" sz="44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</a:br>
            <a:r>
              <a:rPr lang="ru-RU" sz="4400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/>
            </a:r>
            <a:br>
              <a:rPr lang="ru-RU" sz="4400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</a:br>
            <a:r>
              <a:rPr lang="ru-RU" sz="44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/>
            </a:r>
            <a:br>
              <a:rPr lang="ru-RU" sz="44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</a:br>
            <a:r>
              <a:rPr lang="ru-RU" sz="4400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/>
            </a:r>
            <a:br>
              <a:rPr lang="ru-RU" sz="4400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</a:br>
            <a:r>
              <a:rPr lang="ru-RU" sz="44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/>
            </a:r>
            <a:br>
              <a:rPr lang="ru-RU" sz="44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</a:br>
            <a:r>
              <a:rPr lang="ru-RU" sz="4400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/>
            </a:r>
            <a:br>
              <a:rPr lang="ru-RU" sz="4400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</a:br>
            <a:r>
              <a:rPr lang="ru-RU" sz="4400" dirty="0">
                <a:effectLst/>
                <a:latin typeface="Times New Roman"/>
                <a:ea typeface="Times New Roman"/>
              </a:rPr>
              <a:t/>
            </a:r>
            <a:br>
              <a:rPr lang="ru-RU" sz="4400" dirty="0">
                <a:effectLst/>
                <a:latin typeface="Times New Roman"/>
                <a:ea typeface="Times New Roman"/>
              </a:rPr>
            </a:br>
            <a:endParaRPr lang="ru-RU" sz="4400" dirty="0">
              <a:solidFill>
                <a:srgbClr val="00206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716016" y="5085184"/>
            <a:ext cx="18473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sz="3600" b="1" dirty="0"/>
          </a:p>
        </p:txBody>
      </p:sp>
      <p:pic>
        <p:nvPicPr>
          <p:cNvPr id="2050" name="Picture 2" descr="ÐÐ°ÑÑÐ¸Ð½Ð°. ÐÐ¾Ð»ÐºÐ¾Ð² ÐÐ»Ð°Ð´Ð¸Ð¼Ð¸Ñ. ÐÐµÑÐµÐ½Ð½ÐµÐµ Ð¿Ð¾Ð»Ð¾Ð²Ð¾Ð´ÑÐ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4463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260649"/>
            <a:ext cx="7992888" cy="5184575"/>
          </a:xfrm>
        </p:spPr>
        <p:txBody>
          <a:bodyPr>
            <a:noAutofit/>
          </a:bodyPr>
          <a:lstStyle/>
          <a:p>
            <a:pPr algn="ctr">
              <a:spcAft>
                <a:spcPts val="0"/>
              </a:spcAft>
            </a:pPr>
            <a:r>
              <a:rPr lang="ru-RU" sz="44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/>
            </a:r>
            <a:br>
              <a:rPr lang="ru-RU" sz="44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</a:br>
            <a:r>
              <a:rPr lang="ru-RU" sz="4400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/>
            </a:r>
            <a:br>
              <a:rPr lang="ru-RU" sz="4400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</a:br>
            <a:r>
              <a:rPr lang="ru-RU" sz="44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/>
            </a:r>
            <a:br>
              <a:rPr lang="ru-RU" sz="44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</a:br>
            <a:r>
              <a:rPr lang="ru-RU" sz="4400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/>
            </a:r>
            <a:br>
              <a:rPr lang="ru-RU" sz="4400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</a:br>
            <a:r>
              <a:rPr lang="ru-RU" sz="44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/>
            </a:r>
            <a:br>
              <a:rPr lang="ru-RU" sz="44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</a:br>
            <a:r>
              <a:rPr lang="ru-RU" sz="4400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/>
            </a:r>
            <a:br>
              <a:rPr lang="ru-RU" sz="4400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</a:br>
            <a:r>
              <a:rPr lang="ru-RU" sz="44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/>
            </a:r>
            <a:br>
              <a:rPr lang="ru-RU" sz="44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</a:br>
            <a:r>
              <a:rPr lang="ru-RU" sz="4400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/>
            </a:r>
            <a:br>
              <a:rPr lang="ru-RU" sz="4400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</a:br>
            <a:r>
              <a:rPr lang="ru-RU" sz="44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/>
            </a:r>
            <a:br>
              <a:rPr lang="ru-RU" sz="44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</a:br>
            <a:r>
              <a:rPr lang="ru-RU" sz="4400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/>
            </a:r>
            <a:br>
              <a:rPr lang="ru-RU" sz="4400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</a:br>
            <a:r>
              <a:rPr lang="ru-RU" sz="44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/>
            </a:r>
            <a:br>
              <a:rPr lang="ru-RU" sz="44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</a:br>
            <a:r>
              <a:rPr lang="ru-RU" sz="4400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/>
            </a:r>
            <a:br>
              <a:rPr lang="ru-RU" sz="4400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</a:br>
            <a:r>
              <a:rPr lang="ru-RU" sz="44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   </a:t>
            </a:r>
            <a:br>
              <a:rPr lang="ru-RU" sz="44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</a:br>
            <a:r>
              <a:rPr lang="ru-RU" sz="4400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/>
            </a:r>
            <a:br>
              <a:rPr lang="ru-RU" sz="4400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</a:br>
            <a:r>
              <a:rPr lang="ru-RU" sz="44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/>
            </a:r>
            <a:br>
              <a:rPr lang="ru-RU" sz="44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</a:br>
            <a:r>
              <a:rPr lang="ru-RU" sz="44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/>
            </a:r>
            <a:br>
              <a:rPr lang="ru-RU" sz="44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</a:br>
            <a:r>
              <a:rPr lang="ru-RU" sz="4400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/>
            </a:r>
            <a:br>
              <a:rPr lang="ru-RU" sz="4400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</a:br>
            <a:r>
              <a:rPr lang="ru-RU" sz="44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/>
            </a:r>
            <a:br>
              <a:rPr lang="ru-RU" sz="44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</a:br>
            <a:r>
              <a:rPr lang="ru-RU" sz="4400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/>
            </a:r>
            <a:br>
              <a:rPr lang="ru-RU" sz="4400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</a:br>
            <a:r>
              <a:rPr lang="ru-RU" sz="44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/>
            </a:r>
            <a:br>
              <a:rPr lang="ru-RU" sz="44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</a:br>
            <a:r>
              <a:rPr lang="ru-RU" sz="4400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/>
            </a:r>
            <a:br>
              <a:rPr lang="ru-RU" sz="4400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</a:br>
            <a:r>
              <a:rPr lang="ru-RU" sz="44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/>
            </a:r>
            <a:br>
              <a:rPr lang="ru-RU" sz="44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</a:br>
            <a:r>
              <a:rPr lang="ru-RU" sz="4400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/>
            </a:r>
            <a:br>
              <a:rPr lang="ru-RU" sz="4400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</a:br>
            <a:r>
              <a:rPr lang="ru-RU" sz="44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/>
            </a:r>
            <a:br>
              <a:rPr lang="ru-RU" sz="44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</a:br>
            <a:r>
              <a:rPr lang="ru-RU" sz="4400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/>
            </a:r>
            <a:br>
              <a:rPr lang="ru-RU" sz="4400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</a:br>
            <a:r>
              <a:rPr lang="ru-RU" sz="44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/>
            </a:r>
            <a:br>
              <a:rPr lang="ru-RU" sz="44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</a:br>
            <a:r>
              <a:rPr lang="ru-RU" sz="4400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/>
            </a:r>
            <a:br>
              <a:rPr lang="ru-RU" sz="4400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</a:br>
            <a:r>
              <a:rPr lang="ru-RU" sz="44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/>
            </a:r>
            <a:br>
              <a:rPr lang="ru-RU" sz="44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</a:br>
            <a:r>
              <a:rPr lang="ru-RU" sz="4400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/>
            </a:r>
            <a:br>
              <a:rPr lang="ru-RU" sz="4400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</a:br>
            <a:r>
              <a:rPr lang="ru-RU" sz="44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/>
            </a:r>
            <a:br>
              <a:rPr lang="ru-RU" sz="44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</a:br>
            <a:r>
              <a:rPr lang="ru-RU" sz="4400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/>
            </a:r>
            <a:br>
              <a:rPr lang="ru-RU" sz="4400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</a:br>
            <a:r>
              <a:rPr lang="ru-RU" sz="44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/>
            </a:r>
            <a:br>
              <a:rPr lang="ru-RU" sz="44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</a:br>
            <a:r>
              <a:rPr lang="ru-RU" sz="4400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/>
            </a:r>
            <a:br>
              <a:rPr lang="ru-RU" sz="4400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</a:br>
            <a:r>
              <a:rPr lang="ru-RU" sz="44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/>
            </a:r>
            <a:br>
              <a:rPr lang="ru-RU" sz="44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</a:br>
            <a:r>
              <a:rPr lang="ru-RU" sz="4400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/>
            </a:r>
            <a:br>
              <a:rPr lang="ru-RU" sz="4400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</a:br>
            <a:r>
              <a:rPr lang="ru-RU" sz="44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/>
            </a:r>
            <a:br>
              <a:rPr lang="ru-RU" sz="44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</a:br>
            <a:r>
              <a:rPr lang="ru-RU" sz="4400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/>
            </a:r>
            <a:br>
              <a:rPr lang="ru-RU" sz="4400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</a:br>
            <a:r>
              <a:rPr lang="ru-RU" sz="44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/>
            </a:r>
            <a:br>
              <a:rPr lang="ru-RU" sz="44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</a:br>
            <a:r>
              <a:rPr lang="ru-RU" sz="4400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/>
            </a:r>
            <a:br>
              <a:rPr lang="ru-RU" sz="4400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</a:br>
            <a:r>
              <a:rPr lang="ru-RU" sz="44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/>
            </a:r>
            <a:br>
              <a:rPr lang="ru-RU" sz="44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</a:br>
            <a:r>
              <a:rPr lang="ru-RU" sz="4400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/>
            </a:r>
            <a:br>
              <a:rPr lang="ru-RU" sz="4400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</a:br>
            <a:r>
              <a:rPr lang="ru-RU" sz="44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/>
            </a:r>
            <a:br>
              <a:rPr lang="ru-RU" sz="44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</a:br>
            <a:r>
              <a:rPr lang="ru-RU" sz="4400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/>
            </a:r>
            <a:br>
              <a:rPr lang="ru-RU" sz="4400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</a:br>
            <a:r>
              <a:rPr lang="ru-RU" sz="44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/>
            </a:r>
            <a:br>
              <a:rPr lang="ru-RU" sz="44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</a:br>
            <a:r>
              <a:rPr lang="ru-RU" sz="4400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/>
            </a:r>
            <a:br>
              <a:rPr lang="ru-RU" sz="4400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</a:br>
            <a:r>
              <a:rPr lang="ru-RU" sz="44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/>
            </a:r>
            <a:br>
              <a:rPr lang="ru-RU" sz="44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</a:br>
            <a:r>
              <a:rPr lang="ru-RU" sz="4400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/>
            </a:r>
            <a:br>
              <a:rPr lang="ru-RU" sz="4400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</a:br>
            <a:r>
              <a:rPr lang="ru-RU" sz="44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/>
            </a:r>
            <a:br>
              <a:rPr lang="ru-RU" sz="44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</a:br>
            <a:r>
              <a:rPr lang="ru-RU" sz="4400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/>
            </a:r>
            <a:br>
              <a:rPr lang="ru-RU" sz="4400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</a:br>
            <a:r>
              <a:rPr lang="ru-RU" sz="44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/>
            </a:r>
            <a:br>
              <a:rPr lang="ru-RU" sz="44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</a:br>
            <a:r>
              <a:rPr lang="ru-RU" sz="4400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/>
            </a:r>
            <a:br>
              <a:rPr lang="ru-RU" sz="4400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</a:br>
            <a:r>
              <a:rPr lang="ru-RU" sz="44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/>
            </a:r>
            <a:br>
              <a:rPr lang="ru-RU" sz="44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</a:br>
            <a:r>
              <a:rPr lang="ru-RU" sz="4400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/>
            </a:r>
            <a:br>
              <a:rPr lang="ru-RU" sz="4400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</a:br>
            <a:r>
              <a:rPr lang="ru-RU" sz="44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/>
            </a:r>
            <a:br>
              <a:rPr lang="ru-RU" sz="44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</a:br>
            <a:r>
              <a:rPr lang="ru-RU" sz="4400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/>
            </a:r>
            <a:br>
              <a:rPr lang="ru-RU" sz="4400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</a:br>
            <a:r>
              <a:rPr lang="ru-RU" sz="44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/>
            </a:r>
            <a:br>
              <a:rPr lang="ru-RU" sz="44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</a:br>
            <a:r>
              <a:rPr lang="ru-RU" sz="4400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/>
            </a:r>
            <a:br>
              <a:rPr lang="ru-RU" sz="4400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</a:br>
            <a:r>
              <a:rPr lang="ru-RU" sz="44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/>
            </a:r>
            <a:br>
              <a:rPr lang="ru-RU" sz="44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</a:br>
            <a:r>
              <a:rPr lang="ru-RU" sz="4400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/>
            </a:r>
            <a:br>
              <a:rPr lang="ru-RU" sz="4400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</a:br>
            <a:r>
              <a:rPr lang="ru-RU" sz="44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/>
            </a:r>
            <a:br>
              <a:rPr lang="ru-RU" sz="44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</a:br>
            <a:r>
              <a:rPr lang="ru-RU" sz="4400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/>
            </a:r>
            <a:br>
              <a:rPr lang="ru-RU" sz="4400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</a:br>
            <a:r>
              <a:rPr lang="ru-RU" sz="44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/>
            </a:r>
            <a:br>
              <a:rPr lang="ru-RU" sz="44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</a:br>
            <a:r>
              <a:rPr lang="ru-RU" sz="4400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/>
            </a:r>
            <a:br>
              <a:rPr lang="ru-RU" sz="4400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</a:br>
            <a:r>
              <a:rPr lang="ru-RU" sz="44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/>
            </a:r>
            <a:br>
              <a:rPr lang="ru-RU" sz="44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</a:br>
            <a:r>
              <a:rPr lang="ru-RU" sz="4400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/>
            </a:r>
            <a:br>
              <a:rPr lang="ru-RU" sz="4400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</a:br>
            <a:r>
              <a:rPr lang="ru-RU" sz="44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/>
            </a:r>
            <a:br>
              <a:rPr lang="ru-RU" sz="44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</a:br>
            <a:r>
              <a:rPr lang="ru-RU" sz="4400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/>
            </a:r>
            <a:br>
              <a:rPr lang="ru-RU" sz="4400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</a:br>
            <a:r>
              <a:rPr lang="ru-RU" sz="44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/>
            </a:r>
            <a:br>
              <a:rPr lang="ru-RU" sz="44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</a:br>
            <a:r>
              <a:rPr lang="ru-RU" sz="4400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/>
            </a:r>
            <a:br>
              <a:rPr lang="ru-RU" sz="4400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</a:br>
            <a:r>
              <a:rPr lang="ru-RU" sz="44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/>
            </a:r>
            <a:br>
              <a:rPr lang="ru-RU" sz="44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</a:br>
            <a:r>
              <a:rPr lang="ru-RU" sz="4400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/>
            </a:r>
            <a:br>
              <a:rPr lang="ru-RU" sz="4400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</a:br>
            <a:r>
              <a:rPr lang="ru-RU" sz="44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/>
            </a:r>
            <a:br>
              <a:rPr lang="ru-RU" sz="44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</a:br>
            <a:r>
              <a:rPr lang="ru-RU" sz="4400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/>
            </a:r>
            <a:br>
              <a:rPr lang="ru-RU" sz="4400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</a:br>
            <a:r>
              <a:rPr lang="ru-RU" sz="44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/>
            </a:r>
            <a:br>
              <a:rPr lang="ru-RU" sz="44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</a:br>
            <a:r>
              <a:rPr lang="ru-RU" sz="4400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/>
            </a:r>
            <a:br>
              <a:rPr lang="ru-RU" sz="4400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</a:br>
            <a:r>
              <a:rPr lang="ru-RU" sz="44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/>
            </a:r>
            <a:br>
              <a:rPr lang="ru-RU" sz="44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</a:br>
            <a:r>
              <a:rPr lang="ru-RU" sz="4400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/>
            </a:r>
            <a:br>
              <a:rPr lang="ru-RU" sz="4400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</a:br>
            <a:r>
              <a:rPr lang="ru-RU" sz="44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/>
            </a:r>
            <a:br>
              <a:rPr lang="ru-RU" sz="44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</a:br>
            <a:r>
              <a:rPr lang="ru-RU" sz="4400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/>
            </a:r>
            <a:br>
              <a:rPr lang="ru-RU" sz="4400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</a:br>
            <a:r>
              <a:rPr lang="ru-RU" sz="44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/>
            </a:r>
            <a:br>
              <a:rPr lang="ru-RU" sz="44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</a:br>
            <a:r>
              <a:rPr lang="ru-RU" sz="4400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/>
            </a:r>
            <a:br>
              <a:rPr lang="ru-RU" sz="4400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</a:br>
            <a:r>
              <a:rPr lang="ru-RU" sz="44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/>
            </a:r>
            <a:br>
              <a:rPr lang="ru-RU" sz="44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</a:br>
            <a:r>
              <a:rPr lang="ru-RU" sz="4400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/>
            </a:r>
            <a:br>
              <a:rPr lang="ru-RU" sz="4400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</a:br>
            <a:r>
              <a:rPr lang="ru-RU" sz="44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/>
            </a:r>
            <a:br>
              <a:rPr lang="ru-RU" sz="44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</a:br>
            <a:r>
              <a:rPr lang="ru-RU" sz="4400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/>
            </a:r>
            <a:br>
              <a:rPr lang="ru-RU" sz="4400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</a:br>
            <a:r>
              <a:rPr lang="ru-RU" sz="44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/>
            </a:r>
            <a:br>
              <a:rPr lang="ru-RU" sz="44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</a:br>
            <a:r>
              <a:rPr lang="ru-RU" sz="4400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/>
            </a:r>
            <a:br>
              <a:rPr lang="ru-RU" sz="4400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</a:br>
            <a:r>
              <a:rPr lang="ru-RU" sz="4400" dirty="0">
                <a:effectLst/>
                <a:latin typeface="Times New Roman"/>
                <a:ea typeface="Times New Roman"/>
              </a:rPr>
              <a:t/>
            </a:r>
            <a:br>
              <a:rPr lang="ru-RU" sz="4400" dirty="0">
                <a:effectLst/>
                <a:latin typeface="Times New Roman"/>
                <a:ea typeface="Times New Roman"/>
              </a:rPr>
            </a:br>
            <a:endParaRPr lang="ru-RU" sz="4400" dirty="0">
              <a:solidFill>
                <a:srgbClr val="002060"/>
              </a:solidFill>
            </a:endParaRPr>
          </a:p>
        </p:txBody>
      </p:sp>
      <p:pic>
        <p:nvPicPr>
          <p:cNvPr id="3074" name="Picture 2" descr="http://m-der.ru/uploadedFiles/images/katalog/6dz/xoz_post/xpb1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272409" cy="4095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Рисунок 5" descr="https://static.auction.ru/offer_images/2016/08/06/04/big/1/1ad5GJEOJws/n_a_nekrasov_dedushka_mazaj_i_zajcy_1985_god_khud_d_shmarinova.jpg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741" r="4722" b="9320"/>
          <a:stretch/>
        </p:blipFill>
        <p:spPr bwMode="auto">
          <a:xfrm>
            <a:off x="1043608" y="4017196"/>
            <a:ext cx="5111057" cy="2840804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 descr="https://img.labirint.ru/images/comments_pic/1604/3_f9ba75560dad9413fe74348b37571d1f_1453966330.jpg"/>
          <p:cNvPicPr/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582" r="51438"/>
          <a:stretch/>
        </p:blipFill>
        <p:spPr bwMode="auto">
          <a:xfrm>
            <a:off x="5508104" y="116632"/>
            <a:ext cx="2883535" cy="424815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075558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048" y="488461"/>
            <a:ext cx="8856984" cy="1224136"/>
          </a:xfrm>
        </p:spPr>
        <p:txBody>
          <a:bodyPr>
            <a:noAutofit/>
          </a:bodyPr>
          <a:lstStyle/>
          <a:p>
            <a:pPr algn="ctr">
              <a:spcAft>
                <a:spcPts val="0"/>
              </a:spcAft>
            </a:pPr>
            <a:r>
              <a:rPr lang="ru-RU" sz="44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/>
            </a:r>
            <a:br>
              <a:rPr lang="ru-RU" sz="44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</a:br>
            <a:r>
              <a:rPr lang="ru-RU" sz="4400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/>
            </a:r>
            <a:br>
              <a:rPr lang="ru-RU" sz="4400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</a:br>
            <a:r>
              <a:rPr lang="ru-RU" sz="44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/>
            </a:r>
            <a:br>
              <a:rPr lang="ru-RU" sz="44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</a:br>
            <a:r>
              <a:rPr lang="ru-RU" sz="4400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/>
            </a:r>
            <a:br>
              <a:rPr lang="ru-RU" sz="4400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</a:br>
            <a:r>
              <a:rPr lang="ru-RU" sz="44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/>
            </a:r>
            <a:br>
              <a:rPr lang="ru-RU" sz="44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</a:br>
            <a:r>
              <a:rPr lang="ru-RU" sz="4400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/>
            </a:r>
            <a:br>
              <a:rPr lang="ru-RU" sz="4400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</a:br>
            <a:r>
              <a:rPr lang="ru-RU" sz="44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/>
            </a:r>
            <a:br>
              <a:rPr lang="ru-RU" sz="44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</a:br>
            <a:r>
              <a:rPr lang="ru-RU" sz="4400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/>
            </a:r>
            <a:br>
              <a:rPr lang="ru-RU" sz="4400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</a:br>
            <a:r>
              <a:rPr lang="ru-RU" sz="44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/>
            </a:r>
            <a:br>
              <a:rPr lang="ru-RU" sz="44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</a:br>
            <a:r>
              <a:rPr lang="ru-RU" sz="4400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/>
            </a:r>
            <a:br>
              <a:rPr lang="ru-RU" sz="4400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</a:br>
            <a:r>
              <a:rPr lang="ru-RU" sz="44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/>
            </a:r>
            <a:br>
              <a:rPr lang="ru-RU" sz="44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</a:br>
            <a:r>
              <a:rPr lang="ru-RU" sz="4400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/>
            </a:r>
            <a:br>
              <a:rPr lang="ru-RU" sz="4400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</a:br>
            <a:r>
              <a:rPr lang="ru-RU" sz="44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   </a:t>
            </a:r>
            <a:br>
              <a:rPr lang="ru-RU" sz="44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</a:br>
            <a:r>
              <a:rPr lang="ru-RU" sz="4400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/>
            </a:r>
            <a:br>
              <a:rPr lang="ru-RU" sz="4400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</a:br>
            <a:r>
              <a:rPr lang="ru-RU" sz="44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/>
            </a:r>
            <a:br>
              <a:rPr lang="ru-RU" sz="44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</a:br>
            <a:r>
              <a:rPr lang="ru-RU" sz="44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/>
            </a:r>
            <a:br>
              <a:rPr lang="ru-RU" sz="44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</a:br>
            <a:r>
              <a:rPr lang="ru-RU" sz="4400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/>
            </a:r>
            <a:br>
              <a:rPr lang="ru-RU" sz="4400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</a:br>
            <a:r>
              <a:rPr lang="ru-RU" sz="44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/>
            </a:r>
            <a:br>
              <a:rPr lang="ru-RU" sz="44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</a:br>
            <a:r>
              <a:rPr lang="ru-RU" sz="4400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/>
            </a:r>
            <a:br>
              <a:rPr lang="ru-RU" sz="4400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</a:br>
            <a:r>
              <a:rPr lang="ru-RU" sz="44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/>
            </a:r>
            <a:br>
              <a:rPr lang="ru-RU" sz="44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</a:br>
            <a:r>
              <a:rPr lang="ru-RU" sz="4400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/>
            </a:r>
            <a:br>
              <a:rPr lang="ru-RU" sz="4400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</a:br>
            <a:r>
              <a:rPr lang="ru-RU" sz="44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/>
            </a:r>
            <a:br>
              <a:rPr lang="ru-RU" sz="44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</a:br>
            <a:r>
              <a:rPr lang="ru-RU" sz="4400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/>
            </a:r>
            <a:br>
              <a:rPr lang="ru-RU" sz="4400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</a:br>
            <a:r>
              <a:rPr lang="ru-RU" sz="44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/>
            </a:r>
            <a:br>
              <a:rPr lang="ru-RU" sz="44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</a:br>
            <a:r>
              <a:rPr lang="ru-RU" sz="4400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/>
            </a:r>
            <a:br>
              <a:rPr lang="ru-RU" sz="4400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</a:br>
            <a:r>
              <a:rPr lang="ru-RU" sz="44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/>
            </a:r>
            <a:br>
              <a:rPr lang="ru-RU" sz="44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</a:br>
            <a:r>
              <a:rPr lang="ru-RU" sz="4400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/>
            </a:r>
            <a:br>
              <a:rPr lang="ru-RU" sz="4400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</a:br>
            <a:r>
              <a:rPr lang="ru-RU" sz="44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/>
            </a:r>
            <a:br>
              <a:rPr lang="ru-RU" sz="44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</a:br>
            <a:r>
              <a:rPr lang="ru-RU" sz="4400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/>
            </a:r>
            <a:br>
              <a:rPr lang="ru-RU" sz="4400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</a:br>
            <a:r>
              <a:rPr lang="ru-RU" sz="44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/>
            </a:r>
            <a:br>
              <a:rPr lang="ru-RU" sz="44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</a:br>
            <a:r>
              <a:rPr lang="ru-RU" sz="4400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/>
            </a:r>
            <a:br>
              <a:rPr lang="ru-RU" sz="4400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</a:br>
            <a:r>
              <a:rPr lang="ru-RU" sz="44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/>
            </a:r>
            <a:br>
              <a:rPr lang="ru-RU" sz="44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</a:br>
            <a:r>
              <a:rPr lang="ru-RU" sz="4400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/>
            </a:r>
            <a:br>
              <a:rPr lang="ru-RU" sz="4400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</a:br>
            <a:r>
              <a:rPr lang="ru-RU" sz="44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/>
            </a:r>
            <a:br>
              <a:rPr lang="ru-RU" sz="44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</a:br>
            <a:r>
              <a:rPr lang="ru-RU" sz="4400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/>
            </a:r>
            <a:br>
              <a:rPr lang="ru-RU" sz="4400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</a:br>
            <a:r>
              <a:rPr lang="ru-RU" sz="44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/>
            </a:r>
            <a:br>
              <a:rPr lang="ru-RU" sz="44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</a:br>
            <a:r>
              <a:rPr lang="ru-RU" sz="4400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/>
            </a:r>
            <a:br>
              <a:rPr lang="ru-RU" sz="4400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</a:br>
            <a:r>
              <a:rPr lang="ru-RU" sz="44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/>
            </a:r>
            <a:br>
              <a:rPr lang="ru-RU" sz="44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</a:br>
            <a:r>
              <a:rPr lang="ru-RU" sz="4400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/>
            </a:r>
            <a:br>
              <a:rPr lang="ru-RU" sz="4400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</a:br>
            <a:r>
              <a:rPr lang="ru-RU" sz="44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/>
            </a:r>
            <a:br>
              <a:rPr lang="ru-RU" sz="44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</a:br>
            <a:r>
              <a:rPr lang="ru-RU" sz="4400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/>
            </a:r>
            <a:br>
              <a:rPr lang="ru-RU" sz="4400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</a:br>
            <a:r>
              <a:rPr lang="ru-RU" sz="44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/>
            </a:r>
            <a:br>
              <a:rPr lang="ru-RU" sz="44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</a:br>
            <a:r>
              <a:rPr lang="ru-RU" sz="4400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/>
            </a:r>
            <a:br>
              <a:rPr lang="ru-RU" sz="4400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</a:br>
            <a:r>
              <a:rPr lang="ru-RU" sz="44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/>
            </a:r>
            <a:br>
              <a:rPr lang="ru-RU" sz="44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</a:br>
            <a:r>
              <a:rPr lang="ru-RU" sz="4400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/>
            </a:r>
            <a:br>
              <a:rPr lang="ru-RU" sz="4400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</a:br>
            <a:r>
              <a:rPr lang="ru-RU" sz="44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/>
            </a:r>
            <a:br>
              <a:rPr lang="ru-RU" sz="44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</a:br>
            <a:r>
              <a:rPr lang="ru-RU" sz="4400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/>
            </a:r>
            <a:br>
              <a:rPr lang="ru-RU" sz="4400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</a:br>
            <a:r>
              <a:rPr lang="ru-RU" sz="44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/>
            </a:r>
            <a:br>
              <a:rPr lang="ru-RU" sz="44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</a:br>
            <a:r>
              <a:rPr lang="ru-RU" sz="4400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/>
            </a:r>
            <a:br>
              <a:rPr lang="ru-RU" sz="4400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</a:br>
            <a:r>
              <a:rPr lang="ru-RU" sz="44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/>
            </a:r>
            <a:br>
              <a:rPr lang="ru-RU" sz="44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</a:br>
            <a:r>
              <a:rPr lang="ru-RU" sz="4400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/>
            </a:r>
            <a:br>
              <a:rPr lang="ru-RU" sz="4400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</a:br>
            <a:r>
              <a:rPr lang="ru-RU" sz="44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/>
            </a:r>
            <a:br>
              <a:rPr lang="ru-RU" sz="44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</a:br>
            <a:r>
              <a:rPr lang="ru-RU" sz="4400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/>
            </a:r>
            <a:br>
              <a:rPr lang="ru-RU" sz="4400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</a:br>
            <a:r>
              <a:rPr lang="ru-RU" sz="44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/>
            </a:r>
            <a:br>
              <a:rPr lang="ru-RU" sz="44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</a:br>
            <a:r>
              <a:rPr lang="ru-RU" sz="4400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/>
            </a:r>
            <a:br>
              <a:rPr lang="ru-RU" sz="4400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</a:br>
            <a:r>
              <a:rPr lang="ru-RU" sz="44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/>
            </a:r>
            <a:br>
              <a:rPr lang="ru-RU" sz="44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</a:br>
            <a:r>
              <a:rPr lang="ru-RU" sz="4400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/>
            </a:r>
            <a:br>
              <a:rPr lang="ru-RU" sz="4400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</a:br>
            <a:r>
              <a:rPr lang="ru-RU" sz="44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/>
            </a:r>
            <a:br>
              <a:rPr lang="ru-RU" sz="44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</a:br>
            <a:r>
              <a:rPr lang="ru-RU" sz="4400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/>
            </a:r>
            <a:br>
              <a:rPr lang="ru-RU" sz="4400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</a:br>
            <a:r>
              <a:rPr lang="ru-RU" sz="44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/>
            </a:r>
            <a:br>
              <a:rPr lang="ru-RU" sz="44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</a:br>
            <a:r>
              <a:rPr lang="ru-RU" sz="4400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/>
            </a:r>
            <a:br>
              <a:rPr lang="ru-RU" sz="4400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</a:br>
            <a:r>
              <a:rPr lang="ru-RU" sz="44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/>
            </a:r>
            <a:br>
              <a:rPr lang="ru-RU" sz="44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</a:br>
            <a:r>
              <a:rPr lang="ru-RU" sz="4400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/>
            </a:r>
            <a:br>
              <a:rPr lang="ru-RU" sz="4400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</a:br>
            <a:r>
              <a:rPr lang="ru-RU" sz="44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/>
            </a:r>
            <a:br>
              <a:rPr lang="ru-RU" sz="44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</a:br>
            <a:r>
              <a:rPr lang="ru-RU" sz="4400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/>
            </a:r>
            <a:br>
              <a:rPr lang="ru-RU" sz="4400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</a:br>
            <a:r>
              <a:rPr lang="ru-RU" sz="44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/>
            </a:r>
            <a:br>
              <a:rPr lang="ru-RU" sz="44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</a:br>
            <a:r>
              <a:rPr lang="ru-RU" sz="4400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/>
            </a:r>
            <a:br>
              <a:rPr lang="ru-RU" sz="4400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</a:br>
            <a:r>
              <a:rPr lang="ru-RU" sz="44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/>
            </a:r>
            <a:br>
              <a:rPr lang="ru-RU" sz="44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</a:br>
            <a:r>
              <a:rPr lang="ru-RU" sz="4400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/>
            </a:r>
            <a:br>
              <a:rPr lang="ru-RU" sz="4400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</a:br>
            <a:r>
              <a:rPr lang="ru-RU" sz="44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/>
            </a:r>
            <a:br>
              <a:rPr lang="ru-RU" sz="44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</a:br>
            <a:r>
              <a:rPr lang="ru-RU" sz="4400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/>
            </a:r>
            <a:br>
              <a:rPr lang="ru-RU" sz="4400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</a:br>
            <a:r>
              <a:rPr lang="ru-RU" sz="44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/>
            </a:r>
            <a:br>
              <a:rPr lang="ru-RU" sz="44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</a:br>
            <a:r>
              <a:rPr lang="ru-RU" sz="4400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/>
            </a:r>
            <a:br>
              <a:rPr lang="ru-RU" sz="4400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</a:br>
            <a:r>
              <a:rPr lang="ru-RU" sz="44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/>
            </a:r>
            <a:br>
              <a:rPr lang="ru-RU" sz="44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</a:br>
            <a:r>
              <a:rPr lang="ru-RU" sz="4400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/>
            </a:r>
            <a:br>
              <a:rPr lang="ru-RU" sz="4400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</a:br>
            <a:r>
              <a:rPr lang="ru-RU" sz="44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/>
            </a:r>
            <a:br>
              <a:rPr lang="ru-RU" sz="44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</a:br>
            <a:r>
              <a:rPr lang="ru-RU" sz="4400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/>
            </a:r>
            <a:br>
              <a:rPr lang="ru-RU" sz="4400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</a:br>
            <a:r>
              <a:rPr lang="ru-RU" sz="44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/>
            </a:r>
            <a:br>
              <a:rPr lang="ru-RU" sz="44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</a:br>
            <a:r>
              <a:rPr lang="ru-RU" sz="4400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/>
            </a:r>
            <a:br>
              <a:rPr lang="ru-RU" sz="4400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</a:br>
            <a:r>
              <a:rPr lang="ru-RU" sz="44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/>
            </a:r>
            <a:br>
              <a:rPr lang="ru-RU" sz="44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</a:br>
            <a:r>
              <a:rPr lang="ru-RU" sz="4400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/>
            </a:r>
            <a:br>
              <a:rPr lang="ru-RU" sz="4400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</a:br>
            <a:r>
              <a:rPr lang="ru-RU" sz="44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/>
            </a:r>
            <a:br>
              <a:rPr lang="ru-RU" sz="44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</a:br>
            <a:r>
              <a:rPr lang="ru-RU" sz="4400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/>
            </a:r>
            <a:br>
              <a:rPr lang="ru-RU" sz="4400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</a:br>
            <a:r>
              <a:rPr lang="ru-RU" sz="44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/>
            </a:r>
            <a:br>
              <a:rPr lang="ru-RU" sz="44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</a:br>
            <a:r>
              <a:rPr lang="ru-RU" sz="4400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/>
            </a:r>
            <a:br>
              <a:rPr lang="ru-RU" sz="4400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</a:br>
            <a:r>
              <a:rPr lang="ru-RU" sz="44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/>
            </a:r>
            <a:br>
              <a:rPr lang="ru-RU" sz="44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</a:br>
            <a:r>
              <a:rPr lang="ru-RU" sz="4400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/>
            </a:r>
            <a:br>
              <a:rPr lang="ru-RU" sz="4400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</a:br>
            <a:r>
              <a:rPr lang="ru-RU" sz="44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/>
            </a:r>
            <a:br>
              <a:rPr lang="ru-RU" sz="44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</a:br>
            <a:r>
              <a:rPr lang="ru-RU" sz="4400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/>
            </a:r>
            <a:br>
              <a:rPr lang="ru-RU" sz="4400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</a:br>
            <a:r>
              <a:rPr lang="ru-RU" sz="44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/>
            </a:r>
            <a:br>
              <a:rPr lang="ru-RU" sz="44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</a:br>
            <a:r>
              <a:rPr lang="ru-RU" sz="4400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/>
            </a:r>
            <a:br>
              <a:rPr lang="ru-RU" sz="4400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</a:br>
            <a:r>
              <a:rPr lang="ru-RU" sz="44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/>
            </a:r>
            <a:br>
              <a:rPr lang="ru-RU" sz="44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</a:br>
            <a:r>
              <a:rPr lang="ru-RU" sz="44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/>
            </a:r>
            <a:br>
              <a:rPr lang="ru-RU" sz="44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</a:br>
            <a:r>
              <a:rPr lang="ru-RU" sz="4400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/>
            </a:r>
            <a:br>
              <a:rPr lang="ru-RU" sz="4400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</a:br>
            <a:r>
              <a:rPr lang="ru-RU" sz="44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/>
            </a:r>
            <a:br>
              <a:rPr lang="ru-RU" sz="44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</a:br>
            <a:r>
              <a:rPr lang="ru-RU" sz="4400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/>
            </a:r>
            <a:br>
              <a:rPr lang="ru-RU" sz="4400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</a:br>
            <a:r>
              <a:rPr lang="ru-RU" sz="44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/>
            </a:r>
            <a:br>
              <a:rPr lang="ru-RU" sz="44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</a:br>
            <a:r>
              <a:rPr lang="ru-RU" sz="4400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/>
            </a:r>
            <a:br>
              <a:rPr lang="ru-RU" sz="4400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</a:br>
            <a:r>
              <a:rPr lang="ru-RU" sz="44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/>
            </a:r>
            <a:br>
              <a:rPr lang="ru-RU" sz="44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</a:br>
            <a:r>
              <a:rPr lang="ru-RU" sz="4400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/>
            </a:r>
            <a:br>
              <a:rPr lang="ru-RU" sz="4400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</a:br>
            <a:r>
              <a:rPr lang="ru-RU" sz="44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/>
            </a:r>
            <a:br>
              <a:rPr lang="ru-RU" sz="44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</a:br>
            <a:r>
              <a:rPr lang="ru-RU" sz="44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/>
            </a:r>
            <a:br>
              <a:rPr lang="ru-RU" sz="44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</a:br>
            <a:r>
              <a:rPr lang="ru-RU" sz="4400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/>
            </a:r>
            <a:br>
              <a:rPr lang="ru-RU" sz="4400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</a:br>
            <a:r>
              <a:rPr lang="ru-RU" sz="44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С</a:t>
            </a:r>
            <a:r>
              <a:rPr lang="ru-RU" sz="4400" dirty="0" smtClean="0">
                <a:solidFill>
                  <a:srgbClr val="000000"/>
                </a:solidFill>
                <a:effectLst/>
                <a:latin typeface="Times New Roman"/>
                <a:ea typeface="Palatino Linotype"/>
              </a:rPr>
              <a:t>ловарь </a:t>
            </a:r>
            <a:r>
              <a:rPr lang="ru-RU" sz="4400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/>
            </a:r>
            <a:br>
              <a:rPr lang="ru-RU" sz="4400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</a:br>
            <a:endParaRPr lang="ru-RU" sz="4400" dirty="0">
              <a:solidFill>
                <a:srgbClr val="00206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07504" y="1124744"/>
            <a:ext cx="8640960" cy="11757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ct val="20000"/>
              </a:spcBef>
            </a:pPr>
            <a:r>
              <a:rPr lang="ru-RU" sz="3200" b="1" i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Саже'нь</a:t>
            </a:r>
            <a:r>
              <a:rPr lang="ru-RU" sz="32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sz="3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старинная мера длины, </a:t>
            </a:r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чуть</a:t>
            </a:r>
          </a:p>
          <a:p>
            <a:pPr lvl="0">
              <a:spcBef>
                <a:spcPct val="20000"/>
              </a:spcBef>
            </a:pPr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больше </a:t>
            </a:r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двух</a:t>
            </a:r>
            <a:r>
              <a:rPr lang="ru-RU" sz="3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метров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61048" y="2316252"/>
            <a:ext cx="8784976" cy="11757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ct val="20000"/>
              </a:spcBef>
            </a:pPr>
            <a:r>
              <a:rPr lang="ru-RU" sz="3200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Арши'н</a:t>
            </a:r>
            <a:r>
              <a:rPr lang="ru-RU" sz="3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старинная</a:t>
            </a:r>
            <a:r>
              <a:rPr lang="ru-RU" sz="3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мера длины, немного </a:t>
            </a:r>
            <a:endParaRPr lang="ru-RU" sz="3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>
              <a:spcBef>
                <a:spcPct val="20000"/>
              </a:spcBef>
            </a:pPr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меньше</a:t>
            </a:r>
            <a:r>
              <a:rPr lang="ru-RU" sz="3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метра</a:t>
            </a:r>
            <a:endParaRPr lang="ru-RU" sz="32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79512" y="3645024"/>
            <a:ext cx="8712968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i="1" dirty="0" err="1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Зипу</a:t>
            </a:r>
            <a:r>
              <a:rPr lang="ru-RU" sz="3200" b="1" i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'</a:t>
            </a:r>
            <a:r>
              <a:rPr lang="ru-RU" sz="3200" b="1" i="1" dirty="0" err="1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32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320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старинная верхняя одежда </a:t>
            </a:r>
            <a:endParaRPr lang="ru-RU" sz="3200" dirty="0" smtClean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крестьян</a:t>
            </a:r>
            <a:r>
              <a:rPr lang="ru-RU" sz="320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 типа кафтана без воротника, изготовленная из грубого сукна яркого </a:t>
            </a:r>
            <a:endParaRPr lang="ru-RU" sz="3200" dirty="0" smtClean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цвета</a:t>
            </a:r>
            <a:endParaRPr lang="ru-RU" sz="3200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8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304" y="908720"/>
            <a:ext cx="1584176" cy="113874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76389" y="2492897"/>
            <a:ext cx="1584176" cy="122413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288" y="3847983"/>
            <a:ext cx="1800199" cy="165618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Прямоугольник 10"/>
          <p:cNvSpPr/>
          <p:nvPr/>
        </p:nvSpPr>
        <p:spPr>
          <a:xfrm>
            <a:off x="215426" y="5085184"/>
            <a:ext cx="8749061" cy="20928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3200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b="1" i="1" dirty="0" err="1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Баго</a:t>
            </a:r>
            <a:r>
              <a:rPr lang="ru-RU" sz="3200" b="1" i="1" dirty="0" err="1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'</a:t>
            </a:r>
            <a:r>
              <a:rPr lang="ru-RU" sz="3200" b="1" i="1" dirty="0" err="1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sz="32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320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длинная палка с загнутым металлическим крюком.</a:t>
            </a:r>
            <a:br>
              <a:rPr lang="ru-RU" sz="320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3200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7522151" y="5366686"/>
            <a:ext cx="1237202" cy="151216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416066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1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1268760"/>
            <a:ext cx="7992888" cy="4248472"/>
          </a:xfrm>
        </p:spPr>
        <p:txBody>
          <a:bodyPr>
            <a:noAutofit/>
          </a:bodyPr>
          <a:lstStyle/>
          <a:p>
            <a:pPr lvl="0" algn="ctr">
              <a:spcBef>
                <a:spcPct val="20000"/>
              </a:spcBef>
            </a:pPr>
            <a:r>
              <a:rPr lang="ru-RU" sz="3200" i="1" u="sng" dirty="0" smtClean="0">
                <a:solidFill>
                  <a:prstClr val="black"/>
                </a:solidFill>
                <a:effectLst/>
                <a:ea typeface="+mn-ea"/>
                <a:cs typeface="+mn-cs"/>
              </a:rPr>
              <a:t/>
            </a:r>
            <a:br>
              <a:rPr lang="ru-RU" sz="3200" i="1" u="sng" dirty="0" smtClean="0">
                <a:solidFill>
                  <a:prstClr val="black"/>
                </a:solidFill>
                <a:effectLst/>
                <a:ea typeface="+mn-ea"/>
                <a:cs typeface="+mn-cs"/>
              </a:rPr>
            </a:br>
            <a:r>
              <a:rPr lang="ru-RU" sz="3200" i="1" u="sng" dirty="0">
                <a:solidFill>
                  <a:prstClr val="black"/>
                </a:solidFill>
                <a:effectLst/>
                <a:ea typeface="+mn-ea"/>
                <a:cs typeface="+mn-cs"/>
              </a:rPr>
              <a:t/>
            </a:r>
            <a:br>
              <a:rPr lang="ru-RU" sz="3200" i="1" u="sng" dirty="0">
                <a:solidFill>
                  <a:prstClr val="black"/>
                </a:solidFill>
                <a:effectLst/>
                <a:ea typeface="+mn-ea"/>
                <a:cs typeface="+mn-cs"/>
              </a:rPr>
            </a:br>
            <a:r>
              <a:rPr lang="ru-RU" sz="3200" i="1" u="sng" dirty="0" smtClean="0">
                <a:solidFill>
                  <a:prstClr val="black"/>
                </a:solidFill>
                <a:effectLst/>
                <a:ea typeface="+mn-ea"/>
                <a:cs typeface="+mn-cs"/>
              </a:rPr>
              <a:t>Рассказчик</a:t>
            </a:r>
            <a:r>
              <a:rPr lang="ru-RU" sz="3200" i="1" dirty="0" smtClean="0">
                <a:solidFill>
                  <a:prstClr val="black"/>
                </a:solidFill>
                <a:effectLst/>
                <a:ea typeface="+mn-ea"/>
                <a:cs typeface="+mn-cs"/>
              </a:rPr>
              <a:t> </a:t>
            </a:r>
            <a:r>
              <a:rPr lang="ru-RU" sz="3200" i="1" dirty="0">
                <a:solidFill>
                  <a:prstClr val="black"/>
                </a:solidFill>
                <a:effectLst/>
                <a:ea typeface="+mn-ea"/>
                <a:cs typeface="+mn-cs"/>
              </a:rPr>
              <a:t>– это охотник, который каждое лето приезжает в деревню Малые </a:t>
            </a:r>
            <a:r>
              <a:rPr lang="ru-RU" sz="3200" i="1" dirty="0" err="1" smtClean="0">
                <a:solidFill>
                  <a:prstClr val="black"/>
                </a:solidFill>
                <a:effectLst/>
                <a:ea typeface="+mn-ea"/>
                <a:cs typeface="+mn-cs"/>
              </a:rPr>
              <a:t>Вёжи</a:t>
            </a:r>
            <a:r>
              <a:rPr lang="ru-RU" sz="3200" i="1" dirty="0" smtClean="0">
                <a:solidFill>
                  <a:prstClr val="black"/>
                </a:solidFill>
                <a:effectLst/>
                <a:ea typeface="+mn-ea"/>
                <a:cs typeface="+mn-cs"/>
              </a:rPr>
              <a:t> </a:t>
            </a:r>
            <a:r>
              <a:rPr lang="ru-RU" sz="3200" i="1" dirty="0">
                <a:solidFill>
                  <a:prstClr val="black"/>
                </a:solidFill>
                <a:effectLst/>
                <a:ea typeface="+mn-ea"/>
                <a:cs typeface="+mn-cs"/>
              </a:rPr>
              <a:t>и любит слушать рассказы Дедушки </a:t>
            </a:r>
            <a:r>
              <a:rPr lang="ru-RU" sz="3200" i="1" dirty="0" err="1">
                <a:solidFill>
                  <a:prstClr val="black"/>
                </a:solidFill>
                <a:effectLst/>
                <a:ea typeface="+mn-ea"/>
                <a:cs typeface="+mn-cs"/>
              </a:rPr>
              <a:t>Мазая</a:t>
            </a:r>
            <a:r>
              <a:rPr lang="ru-RU" sz="3200" i="1" dirty="0">
                <a:solidFill>
                  <a:prstClr val="black"/>
                </a:solidFill>
                <a:effectLst/>
                <a:ea typeface="+mn-ea"/>
                <a:cs typeface="+mn-cs"/>
              </a:rPr>
              <a:t>. </a:t>
            </a:r>
            <a:r>
              <a:rPr lang="ru-RU" sz="3200" dirty="0">
                <a:solidFill>
                  <a:prstClr val="black"/>
                </a:solidFill>
                <a:effectLst/>
                <a:ea typeface="+mn-ea"/>
                <a:cs typeface="+mn-cs"/>
              </a:rPr>
              <a:t/>
            </a:r>
            <a:br>
              <a:rPr lang="ru-RU" sz="3200" dirty="0">
                <a:solidFill>
                  <a:prstClr val="black"/>
                </a:solidFill>
                <a:effectLst/>
                <a:ea typeface="+mn-ea"/>
                <a:cs typeface="+mn-cs"/>
              </a:rPr>
            </a:br>
            <a:r>
              <a:rPr lang="ru-RU" sz="4400" dirty="0">
                <a:effectLst/>
                <a:latin typeface="Times New Roman"/>
                <a:ea typeface="Times New Roman"/>
              </a:rPr>
              <a:t/>
            </a:r>
            <a:br>
              <a:rPr lang="ru-RU" sz="4400" dirty="0">
                <a:effectLst/>
                <a:latin typeface="Times New Roman"/>
                <a:ea typeface="Times New Roman"/>
              </a:rPr>
            </a:br>
            <a:endParaRPr lang="ru-RU" sz="44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9860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98218" y="2252511"/>
            <a:ext cx="8856984" cy="288032"/>
          </a:xfrm>
        </p:spPr>
        <p:txBody>
          <a:bodyPr>
            <a:noAutofit/>
          </a:bodyPr>
          <a:lstStyle/>
          <a:p>
            <a:pPr lvl="0" algn="l">
              <a:spcBef>
                <a:spcPct val="20000"/>
              </a:spcBef>
            </a:pPr>
            <a:r>
              <a:rPr lang="ru-RU" sz="2800" i="1" dirty="0" smtClean="0">
                <a:solidFill>
                  <a:srgbClr val="002060"/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ru-RU" sz="2800" i="1" dirty="0" smtClean="0">
                <a:solidFill>
                  <a:srgbClr val="002060"/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sz="2800" i="1" dirty="0" smtClean="0">
                <a:solidFill>
                  <a:srgbClr val="002060"/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  <a:t>Силки</a:t>
            </a:r>
            <a:r>
              <a:rPr lang="ru-RU" sz="2800" i="1" dirty="0">
                <a:solidFill>
                  <a:srgbClr val="002060"/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  <a:t>‘ - </a:t>
            </a:r>
            <a:r>
              <a:rPr lang="ru-RU" sz="2400" b="0" dirty="0">
                <a:solidFill>
                  <a:srgbClr val="002060"/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  <a:t>петли для ловли птиц и </a:t>
            </a:r>
            <a:r>
              <a:rPr lang="ru-RU" sz="2400" b="0" dirty="0" smtClean="0">
                <a:solidFill>
                  <a:srgbClr val="002060"/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  <a:t>мелких животных</a:t>
            </a:r>
            <a:r>
              <a:rPr lang="ru-RU" sz="2400" b="0" dirty="0">
                <a:solidFill>
                  <a:srgbClr val="002060"/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  <a:t>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286000" y="260648"/>
            <a:ext cx="4572000" cy="104644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4400" b="1" dirty="0">
                <a:solidFill>
                  <a:srgbClr val="000000"/>
                </a:solidFill>
                <a:latin typeface="Times New Roman"/>
                <a:ea typeface="Times New Roman"/>
                <a:cs typeface="+mj-cs"/>
              </a:rPr>
              <a:t>С</a:t>
            </a:r>
            <a:r>
              <a:rPr lang="ru-RU" sz="4400" b="1" dirty="0">
                <a:solidFill>
                  <a:srgbClr val="000000"/>
                </a:solidFill>
                <a:latin typeface="Times New Roman"/>
                <a:ea typeface="Palatino Linotype"/>
                <a:cs typeface="+mj-cs"/>
              </a:rPr>
              <a:t>ловарь </a:t>
            </a:r>
            <a:r>
              <a:rPr lang="ru-RU" sz="4400" b="1" dirty="0">
                <a:solidFill>
                  <a:srgbClr val="000000"/>
                </a:solidFill>
                <a:latin typeface="Times New Roman"/>
                <a:ea typeface="Times New Roman"/>
                <a:cs typeface="+mj-cs"/>
              </a:rPr>
              <a:t/>
            </a:r>
            <a:br>
              <a:rPr lang="ru-RU" sz="4400" b="1" dirty="0">
                <a:solidFill>
                  <a:srgbClr val="000000"/>
                </a:solidFill>
                <a:latin typeface="Times New Roman"/>
                <a:ea typeface="Times New Roman"/>
                <a:cs typeface="+mj-cs"/>
              </a:rPr>
            </a:b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07504" y="1307088"/>
            <a:ext cx="8784976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sz="2800" b="1" i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Низменный край</a:t>
            </a: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-</a:t>
            </a:r>
            <a:r>
              <a:rPr lang="ru-RU" sz="1200" dirty="0">
                <a:solidFill>
                  <a:srgbClr val="000000"/>
                </a:solidFill>
                <a:ea typeface="Times New Roman"/>
              </a:rPr>
              <a:t> </a:t>
            </a:r>
            <a:r>
              <a:rPr lang="ru-RU" sz="2400" dirty="0">
                <a:solidFill>
                  <a:srgbClr val="333333"/>
                </a:solidFill>
                <a:latin typeface="Times New Roman"/>
                <a:ea typeface="Times New Roman"/>
              </a:rPr>
              <a:t>р</a:t>
            </a:r>
            <a:r>
              <a:rPr lang="ru-RU" sz="2400" dirty="0" smtClean="0">
                <a:solidFill>
                  <a:srgbClr val="333333"/>
                </a:solidFill>
                <a:effectLst/>
                <a:latin typeface="Times New Roman"/>
                <a:ea typeface="Times New Roman"/>
              </a:rPr>
              <a:t>асположенный ниже окружающей местности; низкий. </a:t>
            </a:r>
            <a:endParaRPr lang="ru-RU" sz="2400" dirty="0">
              <a:effectLst/>
              <a:latin typeface="Times New Roman"/>
              <a:ea typeface="Times New Roman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98218" y="2396527"/>
            <a:ext cx="228600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1" u="none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Кабы</a:t>
            </a:r>
            <a:r>
              <a:rPr kumimoji="0" lang="ru-RU" sz="4400" b="0" i="1" u="none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– </a:t>
            </a:r>
            <a:r>
              <a:rPr kumimoji="0" lang="ru-RU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если</a:t>
            </a:r>
            <a:endParaRPr kumimoji="0" lang="ru-RU" sz="18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13778" y="3036122"/>
            <a:ext cx="788259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 smtClean="0">
                <a:solidFill>
                  <a:schemeClr val="bg1">
                    <a:lumMod val="95000"/>
                    <a:lumOff val="5000"/>
                  </a:schemeClr>
                </a:solidFill>
                <a:effectLst/>
                <a:latin typeface="Times New Roman" panose="02020603050405020304" pitchFamily="18" charset="0"/>
                <a:ea typeface="Palatino Linotype"/>
                <a:cs typeface="Times New Roman" panose="02020603050405020304" pitchFamily="18" charset="0"/>
              </a:rPr>
              <a:t>Нахлынут</a:t>
            </a:r>
            <a:r>
              <a:rPr lang="ru-RU" dirty="0" smtClean="0">
                <a:effectLst/>
                <a:latin typeface="Palatino Linotype"/>
                <a:ea typeface="Palatino Linotype"/>
                <a:cs typeface="Times New Roman"/>
              </a:rPr>
              <a:t> </a:t>
            </a:r>
            <a:r>
              <a:rPr lang="ru-RU" dirty="0" smtClean="0">
                <a:solidFill>
                  <a:schemeClr val="bg1"/>
                </a:solidFill>
                <a:effectLst/>
                <a:latin typeface="Palatino Linotype"/>
                <a:ea typeface="Palatino Linotype"/>
                <a:cs typeface="Times New Roman"/>
              </a:rPr>
              <a:t>-</a:t>
            </a:r>
            <a:r>
              <a:rPr lang="ru-RU" dirty="0" smtClean="0">
                <a:solidFill>
                  <a:srgbClr val="212529"/>
                </a:solidFill>
                <a:effectLst/>
                <a:latin typeface="Segoe UI"/>
                <a:ea typeface="Palatino Linotype"/>
              </a:rPr>
              <a:t> </a:t>
            </a:r>
            <a:r>
              <a:rPr lang="ru-RU" sz="2400" dirty="0">
                <a:solidFill>
                  <a:srgbClr val="212529"/>
                </a:solidFill>
                <a:latin typeface="Times New Roman"/>
                <a:ea typeface="Palatino Linotype"/>
              </a:rPr>
              <a:t>с</a:t>
            </a:r>
            <a:r>
              <a:rPr lang="ru-RU" sz="2400" dirty="0" smtClean="0">
                <a:solidFill>
                  <a:srgbClr val="212529"/>
                </a:solidFill>
                <a:effectLst/>
                <a:latin typeface="Times New Roman"/>
                <a:ea typeface="Palatino Linotype"/>
              </a:rPr>
              <a:t>тремительно набегут </a:t>
            </a:r>
            <a:endParaRPr lang="ru-RU" sz="24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181492" y="3612395"/>
            <a:ext cx="517167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0"/>
              </a:spcAft>
            </a:pPr>
            <a:r>
              <a:rPr lang="ru-RU" sz="2800" b="1" i="1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Нагоняет-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 </a:t>
            </a:r>
            <a:r>
              <a:rPr lang="ru-RU" sz="24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приносит течением реки</a:t>
            </a:r>
            <a:endParaRPr lang="ru-RU" sz="2400" dirty="0">
              <a:effectLst/>
              <a:latin typeface="Times New Roman"/>
              <a:ea typeface="Times New Roman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13778" y="4149080"/>
            <a:ext cx="880801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sz="2800" b="1" i="1" dirty="0" err="1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Собралися</a:t>
            </a:r>
            <a:r>
              <a:rPr lang="ru-RU" sz="2800" b="1" i="1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 гурьбой 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– </a:t>
            </a:r>
            <a:r>
              <a:rPr lang="ru-RU" sz="24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собрались толпой, группой</a:t>
            </a:r>
            <a:endParaRPr lang="ru-RU" sz="2400" dirty="0">
              <a:effectLst/>
              <a:latin typeface="Times New Roman"/>
              <a:ea typeface="Times New Roman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81492" y="4561964"/>
            <a:ext cx="861396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720"/>
              </a:spcBef>
              <a:spcAft>
                <a:spcPts val="0"/>
              </a:spcAft>
            </a:pPr>
            <a:r>
              <a:rPr lang="ru-RU" sz="2800" b="1" i="1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Лопочут ушами 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- </a:t>
            </a:r>
            <a:r>
              <a:rPr lang="ru-RU" sz="2400" dirty="0">
                <a:solidFill>
                  <a:schemeClr val="bg1"/>
                </a:solidFill>
                <a:latin typeface="Times New Roman"/>
              </a:rPr>
              <a:t>говорит быстро, много, неясно</a:t>
            </a:r>
            <a:endParaRPr lang="ru-RU" sz="2400" dirty="0">
              <a:solidFill>
                <a:schemeClr val="bg1"/>
              </a:solidFill>
              <a:effectLst/>
              <a:latin typeface="Times New Roman"/>
              <a:ea typeface="Times New Roman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249496" y="5085184"/>
            <a:ext cx="405803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0"/>
              </a:spcAft>
            </a:pPr>
            <a:r>
              <a:rPr lang="ru-RU" sz="2800" b="1" i="1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Этак гуторя- </a:t>
            </a:r>
            <a:r>
              <a:rPr lang="ru-RU" sz="24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так </a:t>
            </a:r>
            <a:r>
              <a:rPr lang="ru-RU" sz="2400" dirty="0">
                <a:solidFill>
                  <a:schemeClr val="bg1"/>
                </a:solidFill>
                <a:latin typeface="Times New Roman"/>
              </a:rPr>
              <a:t>беседуя</a:t>
            </a:r>
            <a:endParaRPr lang="ru-RU" sz="2400" dirty="0">
              <a:solidFill>
                <a:schemeClr val="bg1"/>
              </a:solidFill>
              <a:effectLst/>
              <a:latin typeface="Times New Roman"/>
              <a:ea typeface="Times New Roman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249496" y="5445224"/>
            <a:ext cx="3473130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0"/>
              </a:spcAft>
            </a:pPr>
            <a:r>
              <a:rPr lang="ru-RU" sz="2800" b="1" i="1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Тягота-</a:t>
            </a:r>
            <a:r>
              <a:rPr lang="ru-RU" sz="4400" dirty="0">
                <a:solidFill>
                  <a:srgbClr val="002060"/>
                </a:solidFill>
                <a:latin typeface="Times New Roman"/>
              </a:rPr>
              <a:t> </a:t>
            </a:r>
            <a:r>
              <a:rPr lang="ru-RU" sz="2400" dirty="0">
                <a:solidFill>
                  <a:schemeClr val="bg1"/>
                </a:solidFill>
                <a:latin typeface="Times New Roman"/>
              </a:rPr>
              <a:t>тяжесть, груз</a:t>
            </a:r>
            <a:endParaRPr lang="ru-RU" sz="2400" dirty="0">
              <a:solidFill>
                <a:schemeClr val="bg1"/>
              </a:solidFill>
              <a:effectLst/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226926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286000" y="260648"/>
            <a:ext cx="4572000" cy="104644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4400" b="1" dirty="0">
                <a:solidFill>
                  <a:srgbClr val="000000"/>
                </a:solidFill>
                <a:latin typeface="Times New Roman"/>
                <a:ea typeface="Times New Roman"/>
                <a:cs typeface="+mj-cs"/>
              </a:rPr>
              <a:t>С</a:t>
            </a:r>
            <a:r>
              <a:rPr lang="ru-RU" sz="4400" b="1" dirty="0">
                <a:solidFill>
                  <a:srgbClr val="000000"/>
                </a:solidFill>
                <a:latin typeface="Times New Roman"/>
                <a:ea typeface="Palatino Linotype"/>
                <a:cs typeface="+mj-cs"/>
              </a:rPr>
              <a:t>ловарь </a:t>
            </a:r>
            <a:r>
              <a:rPr lang="ru-RU" sz="4400" b="1" dirty="0">
                <a:solidFill>
                  <a:srgbClr val="000000"/>
                </a:solidFill>
                <a:latin typeface="Times New Roman"/>
                <a:ea typeface="Times New Roman"/>
                <a:cs typeface="+mj-cs"/>
              </a:rPr>
              <a:t/>
            </a:r>
            <a:br>
              <a:rPr lang="ru-RU" sz="4400" b="1" dirty="0">
                <a:solidFill>
                  <a:srgbClr val="000000"/>
                </a:solidFill>
                <a:latin typeface="Times New Roman"/>
                <a:ea typeface="Times New Roman"/>
                <a:cs typeface="+mj-cs"/>
              </a:rPr>
            </a:br>
            <a:endParaRPr lang="ru-RU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66407" y="5157192"/>
            <a:ext cx="877869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b="1" dirty="0" smtClean="0">
                <a:solidFill>
                  <a:srgbClr val="333333"/>
                </a:solidFill>
                <a:effectLst/>
                <a:latin typeface="Times New Roman"/>
                <a:ea typeface="Times New Roman"/>
              </a:rPr>
              <a:t> </a:t>
            </a:r>
            <a:endParaRPr lang="ru-RU" dirty="0">
              <a:effectLst/>
              <a:latin typeface="Times New Roman"/>
              <a:ea typeface="Times New Roman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133684" y="5877272"/>
            <a:ext cx="832674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endParaRPr lang="ru-RU" sz="2400" dirty="0">
              <a:effectLst/>
              <a:latin typeface="Times New Roman"/>
              <a:ea typeface="Times New Roman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92035" y="3841884"/>
            <a:ext cx="751283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sz="2800" b="1" i="1" dirty="0" smtClean="0">
                <a:solidFill>
                  <a:srgbClr val="000000"/>
                </a:solidFill>
                <a:latin typeface="Times New Roman"/>
              </a:rPr>
              <a:t>Поволок -</a:t>
            </a:r>
            <a:r>
              <a:rPr lang="ru-RU" dirty="0" smtClean="0">
                <a:solidFill>
                  <a:srgbClr val="000000"/>
                </a:solidFill>
                <a:latin typeface="Times New Roman"/>
              </a:rPr>
              <a:t> </a:t>
            </a:r>
            <a:r>
              <a:rPr lang="ru-RU" sz="2400" dirty="0">
                <a:solidFill>
                  <a:srgbClr val="000000"/>
                </a:solidFill>
                <a:latin typeface="Times New Roman"/>
              </a:rPr>
              <a:t>потащил</a:t>
            </a:r>
            <a:endParaRPr lang="ru-RU" sz="2400" dirty="0">
              <a:effectLst/>
              <a:latin typeface="Times New Roman"/>
              <a:ea typeface="Times New Roman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367834" y="4365104"/>
            <a:ext cx="374461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0"/>
              </a:spcAft>
            </a:pPr>
            <a:r>
              <a:rPr lang="ru-RU" sz="2800" b="1" i="1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Потехи -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 </a:t>
            </a:r>
            <a:r>
              <a:rPr lang="ru-RU" sz="24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забава, веселье</a:t>
            </a:r>
            <a:endParaRPr lang="ru-RU" sz="2400" dirty="0">
              <a:effectLst/>
              <a:latin typeface="Times New Roman"/>
              <a:ea typeface="Times New Roman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299523" y="5526524"/>
            <a:ext cx="737658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sz="2800" b="1" i="1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Очутились – </a:t>
            </a:r>
            <a:r>
              <a:rPr lang="ru-RU" sz="24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оказались</a:t>
            </a:r>
            <a:endParaRPr lang="ru-RU" sz="2400" dirty="0">
              <a:effectLst/>
              <a:latin typeface="Times New Roman"/>
              <a:ea typeface="Times New Roman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206898" y="4979120"/>
            <a:ext cx="874473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sz="2800" b="1" i="1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Точно сбесились - </a:t>
            </a:r>
            <a:r>
              <a:rPr lang="ru-RU" sz="2400" dirty="0" smtClean="0">
                <a:solidFill>
                  <a:srgbClr val="333333"/>
                </a:solidFill>
                <a:effectLst/>
                <a:latin typeface="Times New Roman"/>
                <a:ea typeface="Times New Roman"/>
              </a:rPr>
              <a:t>лишились разума, вышли из терпения, </a:t>
            </a:r>
            <a:endParaRPr lang="ru-RU" sz="2400" dirty="0">
              <a:effectLst/>
              <a:latin typeface="Times New Roman"/>
              <a:ea typeface="Times New Roman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206898" y="6077327"/>
            <a:ext cx="849771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sz="2800" b="1" i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Плуты косые -</a:t>
            </a:r>
            <a:r>
              <a:rPr lang="ru-RU" sz="2800" b="1" i="1" dirty="0" smtClean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solidFill>
                  <a:srgbClr val="333333"/>
                </a:solidFill>
                <a:effectLst/>
                <a:latin typeface="Arial"/>
                <a:ea typeface="Times New Roman"/>
              </a:rPr>
              <a:t> </a:t>
            </a:r>
            <a:r>
              <a:rPr lang="ru-RU" sz="2400" dirty="0" smtClean="0">
                <a:solidFill>
                  <a:srgbClr val="333333"/>
                </a:solidFill>
                <a:latin typeface="Times New Roman"/>
                <a:ea typeface="Times New Roman"/>
              </a:rPr>
              <a:t>л</a:t>
            </a:r>
            <a:r>
              <a:rPr lang="ru-RU" sz="2400" dirty="0" smtClean="0">
                <a:solidFill>
                  <a:srgbClr val="333333"/>
                </a:solidFill>
                <a:effectLst/>
                <a:latin typeface="Times New Roman"/>
                <a:ea typeface="Times New Roman"/>
              </a:rPr>
              <a:t>овкие и хитрые обманщики</a:t>
            </a:r>
            <a:endParaRPr lang="ru-RU" sz="2400" dirty="0">
              <a:effectLst/>
              <a:latin typeface="Times New Roman"/>
              <a:ea typeface="Times New Roman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299523" y="3188356"/>
            <a:ext cx="841257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800" b="1" i="1" dirty="0">
                <a:solidFill>
                  <a:srgbClr val="000000"/>
                </a:solidFill>
                <a:latin typeface="Times New Roman"/>
                <a:ea typeface="Times New Roman"/>
              </a:rPr>
              <a:t>Лежа </a:t>
            </a:r>
            <a:r>
              <a:rPr lang="ru-RU" sz="2800" b="1" i="1" dirty="0" smtClean="0">
                <a:solidFill>
                  <a:srgbClr val="000000"/>
                </a:solidFill>
                <a:latin typeface="Times New Roman"/>
                <a:ea typeface="Times New Roman"/>
              </a:rPr>
              <a:t>пластом </a:t>
            </a:r>
            <a:r>
              <a:rPr lang="ru-RU" dirty="0" smtClean="0">
                <a:solidFill>
                  <a:srgbClr val="000000"/>
                </a:solidFill>
                <a:latin typeface="Times New Roman"/>
                <a:ea typeface="Times New Roman"/>
              </a:rPr>
              <a:t>- </a:t>
            </a:r>
            <a:r>
              <a:rPr lang="ru-RU" sz="2400" dirty="0" smtClean="0">
                <a:solidFill>
                  <a:srgbClr val="000000"/>
                </a:solidFill>
                <a:latin typeface="Times New Roman"/>
                <a:ea typeface="Times New Roman"/>
              </a:rPr>
              <a:t>лежать </a:t>
            </a:r>
            <a:r>
              <a:rPr lang="ru-RU" sz="2400" dirty="0">
                <a:solidFill>
                  <a:srgbClr val="000000"/>
                </a:solidFill>
                <a:latin typeface="Times New Roman"/>
                <a:ea typeface="Times New Roman"/>
              </a:rPr>
              <a:t>не шевелясь</a:t>
            </a:r>
            <a:endParaRPr lang="ru-RU" sz="2400" dirty="0">
              <a:solidFill>
                <a:prstClr val="white"/>
              </a:solidFill>
              <a:latin typeface="Times New Roman"/>
              <a:ea typeface="Times New Roman"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292035" y="2241940"/>
            <a:ext cx="8508006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800" b="1" i="1" dirty="0">
                <a:solidFill>
                  <a:srgbClr val="333333"/>
                </a:solidFill>
                <a:latin typeface="Times New Roman"/>
                <a:ea typeface="Times New Roman"/>
              </a:rPr>
              <a:t>Горемыка-</a:t>
            </a:r>
            <a:r>
              <a:rPr lang="ru-RU" dirty="0">
                <a:solidFill>
                  <a:srgbClr val="333333"/>
                </a:solidFill>
                <a:latin typeface="Times New Roman"/>
                <a:ea typeface="Times New Roman"/>
              </a:rPr>
              <a:t> </a:t>
            </a:r>
            <a:r>
              <a:rPr lang="ru-RU" sz="2400" b="1" dirty="0">
                <a:solidFill>
                  <a:srgbClr val="333333"/>
                </a:solidFill>
                <a:latin typeface="Times New Roman"/>
                <a:ea typeface="Times New Roman"/>
              </a:rPr>
              <a:t>несчастный, неудачник; преследуемый всевозможными бедами</a:t>
            </a:r>
            <a:r>
              <a:rPr lang="ru-RU" b="1" dirty="0">
                <a:solidFill>
                  <a:srgbClr val="333333"/>
                </a:solidFill>
                <a:latin typeface="Times New Roman"/>
                <a:ea typeface="Times New Roman"/>
              </a:rPr>
              <a:t> </a:t>
            </a:r>
            <a:endParaRPr lang="ru-RU" dirty="0">
              <a:solidFill>
                <a:prstClr val="white"/>
              </a:solidFill>
              <a:latin typeface="Times New Roman"/>
              <a:ea typeface="Times New Roman"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343850" y="1731151"/>
            <a:ext cx="852198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800" b="1" i="1" dirty="0">
                <a:solidFill>
                  <a:srgbClr val="000000"/>
                </a:solidFill>
                <a:latin typeface="Times New Roman"/>
                <a:ea typeface="Times New Roman"/>
              </a:rPr>
              <a:t>Копошится</a:t>
            </a: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</a:rPr>
              <a:t> - </a:t>
            </a:r>
            <a:r>
              <a:rPr lang="ru-RU" sz="2400" b="1" dirty="0">
                <a:solidFill>
                  <a:srgbClr val="333333"/>
                </a:solidFill>
                <a:latin typeface="Times New Roman"/>
                <a:ea typeface="Times New Roman"/>
              </a:rPr>
              <a:t>шевелиться, суетиться, двигаться</a:t>
            </a:r>
            <a:endParaRPr lang="ru-RU" sz="2400" dirty="0">
              <a:solidFill>
                <a:prstClr val="white"/>
              </a:solidFill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786579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1268760"/>
            <a:ext cx="7992888" cy="4248472"/>
          </a:xfrm>
        </p:spPr>
        <p:txBody>
          <a:bodyPr>
            <a:noAutofit/>
          </a:bodyPr>
          <a:lstStyle/>
          <a:p>
            <a:pPr lvl="0" algn="ctr">
              <a:spcBef>
                <a:spcPct val="20000"/>
              </a:spcBef>
            </a:pPr>
            <a:r>
              <a:rPr lang="ru-RU" sz="3200" i="1" u="sng" dirty="0" smtClean="0">
                <a:solidFill>
                  <a:prstClr val="black"/>
                </a:solidFill>
                <a:effectLst/>
                <a:ea typeface="+mn-ea"/>
                <a:cs typeface="+mn-cs"/>
              </a:rPr>
              <a:t/>
            </a:r>
            <a:br>
              <a:rPr lang="ru-RU" sz="3200" i="1" u="sng" dirty="0" smtClean="0">
                <a:solidFill>
                  <a:prstClr val="black"/>
                </a:solidFill>
                <a:effectLst/>
                <a:ea typeface="+mn-ea"/>
                <a:cs typeface="+mn-cs"/>
              </a:rPr>
            </a:br>
            <a:r>
              <a:rPr lang="ru-RU" sz="3200" i="1" u="sng" dirty="0">
                <a:solidFill>
                  <a:prstClr val="black"/>
                </a:solidFill>
                <a:effectLst/>
                <a:ea typeface="+mn-ea"/>
                <a:cs typeface="+mn-cs"/>
              </a:rPr>
              <a:t/>
            </a:r>
            <a:br>
              <a:rPr lang="ru-RU" sz="3200" i="1" u="sng" dirty="0">
                <a:solidFill>
                  <a:prstClr val="black"/>
                </a:solidFill>
                <a:effectLst/>
                <a:ea typeface="+mn-ea"/>
                <a:cs typeface="+mn-cs"/>
              </a:rPr>
            </a:br>
            <a:r>
              <a:rPr lang="ru-RU" sz="4400" dirty="0">
                <a:effectLst/>
                <a:latin typeface="Times New Roman"/>
                <a:ea typeface="Times New Roman"/>
              </a:rPr>
              <a:t/>
            </a:r>
            <a:br>
              <a:rPr lang="ru-RU" sz="4400" dirty="0">
                <a:effectLst/>
                <a:latin typeface="Times New Roman"/>
                <a:ea typeface="Times New Roman"/>
              </a:rPr>
            </a:br>
            <a:endParaRPr lang="ru-RU" sz="4400" dirty="0">
              <a:solidFill>
                <a:srgbClr val="002060"/>
              </a:solidFill>
            </a:endParaRPr>
          </a:p>
        </p:txBody>
      </p:sp>
      <p:pic>
        <p:nvPicPr>
          <p:cNvPr id="3" name="Picture 2" descr="D:\lov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1628800"/>
            <a:ext cx="4081636" cy="30612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123728" y="4869160"/>
            <a:ext cx="5400600" cy="18651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BD0D9"/>
              </a:buClr>
              <a:buSzPct val="95000"/>
              <a:buFontTx/>
              <a:buNone/>
              <a:tabLst/>
              <a:defRPr/>
            </a:pPr>
            <a:r>
              <a:rPr kumimoji="0" lang="ru-RU" sz="36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</a:rPr>
              <a:t>Тайна 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BD0D9"/>
              </a:buClr>
              <a:buSzPct val="95000"/>
              <a:buFontTx/>
              <a:buNone/>
              <a:tabLst/>
              <a:defRPr/>
            </a:pPr>
            <a:r>
              <a:rPr kumimoji="0" lang="ru-RU" sz="36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</a:rPr>
              <a:t>человеческого сердца!</a:t>
            </a:r>
            <a:endParaRPr kumimoji="0" lang="ru-RU" sz="3600" b="1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267744" y="548680"/>
            <a:ext cx="4703532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ea typeface="+mj-ea"/>
                <a:cs typeface="+mj-cs"/>
              </a:rPr>
              <a:t>Главная Тайна </a:t>
            </a:r>
            <a:endParaRPr kumimoji="0" lang="ru-RU" sz="18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467197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167</TotalTime>
  <Words>127</Words>
  <Application>Microsoft Office PowerPoint</Application>
  <PresentationFormat>Экран (4:3)</PresentationFormat>
  <Paragraphs>43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Поток</vt:lpstr>
      <vt:lpstr>Урок литературного чтения 3 класс  подготовила  учитель начальных классов  Лебедева Татьяна Александровна ЯНАО, г. Ноябрьск</vt:lpstr>
      <vt:lpstr>                                                                                           </vt:lpstr>
      <vt:lpstr>                                                                                           </vt:lpstr>
      <vt:lpstr>                                                                                           </vt:lpstr>
      <vt:lpstr>                                                                                                          Словарь  </vt:lpstr>
      <vt:lpstr>  Рассказчик – это охотник, который каждое лето приезжает в деревню Малые Вёжи и любит слушать рассказы Дедушки Мазая.   </vt:lpstr>
      <vt:lpstr> Силки‘ - петли для ловли птиц и мелких животных.</vt:lpstr>
      <vt:lpstr>Презентация PowerPoint</vt:lpstr>
      <vt:lpstr>   </vt:lpstr>
      <vt:lpstr>   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Урок литературного чтения   3 классе</dc:title>
  <dc:creator>User</dc:creator>
  <cp:lastModifiedBy>User</cp:lastModifiedBy>
  <cp:revision>17</cp:revision>
  <dcterms:created xsi:type="dcterms:W3CDTF">2018-12-16T19:31:02Z</dcterms:created>
  <dcterms:modified xsi:type="dcterms:W3CDTF">2019-03-11T18:40:49Z</dcterms:modified>
</cp:coreProperties>
</file>