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7"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4" autoAdjust="0"/>
    <p:restoredTop sz="94660"/>
  </p:normalViewPr>
  <p:slideViewPr>
    <p:cSldViewPr snapToGrid="0">
      <p:cViewPr varScale="1">
        <p:scale>
          <a:sx n="46" d="100"/>
          <a:sy n="46" d="100"/>
        </p:scale>
        <p:origin x="78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349D8C0F-98CF-414F-9B43-6F1D179E0891}" type="datetimeFigureOut">
              <a:rPr lang="ru-RU" smtClean="0"/>
              <a:t>16.12.2014</a:t>
            </a:fld>
            <a:endParaRPr lang="ru-RU"/>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1585B9B0-546C-4680-B51E-69E784FEE475}" type="slidenum">
              <a:rPr lang="ru-RU" smtClean="0"/>
              <a:t>‹#›</a:t>
            </a:fld>
            <a:endParaRPr lang="ru-RU"/>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0471747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49D8C0F-98CF-414F-9B43-6F1D179E0891}" type="datetimeFigureOut">
              <a:rPr lang="ru-RU" smtClean="0"/>
              <a:t>16.12.2014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85B9B0-546C-4680-B51E-69E784FEE475}" type="slidenum">
              <a:rPr lang="ru-RU" smtClean="0"/>
              <a:t>‹#›</a:t>
            </a:fld>
            <a:endParaRPr lang="ru-RU"/>
          </a:p>
        </p:txBody>
      </p:sp>
    </p:spTree>
    <p:extLst>
      <p:ext uri="{BB962C8B-B14F-4D97-AF65-F5344CB8AC3E}">
        <p14:creationId xmlns:p14="http://schemas.microsoft.com/office/powerpoint/2010/main" val="4003036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49D8C0F-98CF-414F-9B43-6F1D179E0891}" type="datetimeFigureOut">
              <a:rPr lang="ru-RU" smtClean="0"/>
              <a:t>16.12.2014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85B9B0-546C-4680-B51E-69E784FEE475}" type="slidenum">
              <a:rPr lang="ru-RU" smtClean="0"/>
              <a:t>‹#›</a:t>
            </a:fld>
            <a:endParaRPr lang="ru-RU"/>
          </a:p>
        </p:txBody>
      </p:sp>
    </p:spTree>
    <p:extLst>
      <p:ext uri="{BB962C8B-B14F-4D97-AF65-F5344CB8AC3E}">
        <p14:creationId xmlns:p14="http://schemas.microsoft.com/office/powerpoint/2010/main" val="895478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49D8C0F-98CF-414F-9B43-6F1D179E0891}" type="datetimeFigureOut">
              <a:rPr lang="ru-RU" smtClean="0"/>
              <a:t>16.12.2014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85B9B0-546C-4680-B51E-69E784FEE475}" type="slidenum">
              <a:rPr lang="ru-RU" smtClean="0"/>
              <a:t>‹#›</a:t>
            </a:fld>
            <a:endParaRPr lang="ru-RU"/>
          </a:p>
        </p:txBody>
      </p:sp>
    </p:spTree>
    <p:extLst>
      <p:ext uri="{BB962C8B-B14F-4D97-AF65-F5344CB8AC3E}">
        <p14:creationId xmlns:p14="http://schemas.microsoft.com/office/powerpoint/2010/main" val="1889450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ru-RU" smtClean="0"/>
              <a:t>Образец заголовка</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49D8C0F-98CF-414F-9B43-6F1D179E0891}" type="datetimeFigureOut">
              <a:rPr lang="ru-RU" smtClean="0"/>
              <a:t>16.12.2014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85B9B0-546C-4680-B51E-69E784FEE475}" type="slidenum">
              <a:rPr lang="ru-RU" smtClean="0"/>
              <a:t>‹#›</a:t>
            </a:fld>
            <a:endParaRPr lang="ru-RU"/>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70184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349D8C0F-98CF-414F-9B43-6F1D179E0891}" type="datetimeFigureOut">
              <a:rPr lang="ru-RU" smtClean="0"/>
              <a:t>16.12.2014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585B9B0-546C-4680-B51E-69E784FEE475}" type="slidenum">
              <a:rPr lang="ru-RU" smtClean="0"/>
              <a:t>‹#›</a:t>
            </a:fld>
            <a:endParaRPr lang="ru-RU"/>
          </a:p>
        </p:txBody>
      </p:sp>
    </p:spTree>
    <p:extLst>
      <p:ext uri="{BB962C8B-B14F-4D97-AF65-F5344CB8AC3E}">
        <p14:creationId xmlns:p14="http://schemas.microsoft.com/office/powerpoint/2010/main" val="3051615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ru-RU" smtClean="0"/>
              <a:t>Образец текста</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49D8C0F-98CF-414F-9B43-6F1D179E0891}" type="datetimeFigureOut">
              <a:rPr lang="ru-RU" smtClean="0"/>
              <a:t>16.12.2014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585B9B0-546C-4680-B51E-69E784FEE475}" type="slidenum">
              <a:rPr lang="ru-RU" smtClean="0"/>
              <a:t>‹#›</a:t>
            </a:fld>
            <a:endParaRPr lang="ru-RU"/>
          </a:p>
        </p:txBody>
      </p:sp>
    </p:spTree>
    <p:extLst>
      <p:ext uri="{BB962C8B-B14F-4D97-AF65-F5344CB8AC3E}">
        <p14:creationId xmlns:p14="http://schemas.microsoft.com/office/powerpoint/2010/main" val="2800764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49D8C0F-98CF-414F-9B43-6F1D179E0891}" type="datetimeFigureOut">
              <a:rPr lang="ru-RU" smtClean="0"/>
              <a:t>16.12.2014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585B9B0-546C-4680-B51E-69E784FEE475}" type="slidenum">
              <a:rPr lang="ru-RU" smtClean="0"/>
              <a:t>‹#›</a:t>
            </a:fld>
            <a:endParaRPr lang="ru-RU"/>
          </a:p>
        </p:txBody>
      </p:sp>
    </p:spTree>
    <p:extLst>
      <p:ext uri="{BB962C8B-B14F-4D97-AF65-F5344CB8AC3E}">
        <p14:creationId xmlns:p14="http://schemas.microsoft.com/office/powerpoint/2010/main" val="28278494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9D8C0F-98CF-414F-9B43-6F1D179E0891}" type="datetimeFigureOut">
              <a:rPr lang="ru-RU" smtClean="0"/>
              <a:t>16.12.2014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585B9B0-546C-4680-B51E-69E784FEE475}" type="slidenum">
              <a:rPr lang="ru-RU" smtClean="0"/>
              <a:t>‹#›</a:t>
            </a:fld>
            <a:endParaRPr lang="ru-RU"/>
          </a:p>
        </p:txBody>
      </p:sp>
    </p:spTree>
    <p:extLst>
      <p:ext uri="{BB962C8B-B14F-4D97-AF65-F5344CB8AC3E}">
        <p14:creationId xmlns:p14="http://schemas.microsoft.com/office/powerpoint/2010/main" val="3984094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ru-RU" smtClean="0"/>
              <a:t>Образец заголовка</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49D8C0F-98CF-414F-9B43-6F1D179E0891}" type="datetimeFigureOut">
              <a:rPr lang="ru-RU" smtClean="0"/>
              <a:t>16.12.2014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585B9B0-546C-4680-B51E-69E784FEE475}" type="slidenum">
              <a:rPr lang="ru-RU" smtClean="0"/>
              <a:t>‹#›</a:t>
            </a:fld>
            <a:endParaRPr lang="ru-RU"/>
          </a:p>
        </p:txBody>
      </p:sp>
    </p:spTree>
    <p:extLst>
      <p:ext uri="{BB962C8B-B14F-4D97-AF65-F5344CB8AC3E}">
        <p14:creationId xmlns:p14="http://schemas.microsoft.com/office/powerpoint/2010/main" val="21657625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0" y="0"/>
            <a:ext cx="11292840" cy="5128923"/>
          </a:xfrm>
          <a:blipFill>
            <a:blip r:embed="rId2"/>
            <a:stretch>
              <a:fillRect/>
            </a:stretch>
          </a:blip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49D8C0F-98CF-414F-9B43-6F1D179E0891}" type="datetimeFigureOut">
              <a:rPr lang="ru-RU" smtClean="0"/>
              <a:t>16.12.2014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585B9B0-546C-4680-B51E-69E784FEE475}" type="slidenum">
              <a:rPr lang="ru-RU" smtClean="0"/>
              <a:t>‹#›</a:t>
            </a:fld>
            <a:endParaRPr lang="ru-RU"/>
          </a:p>
        </p:txBody>
      </p:sp>
    </p:spTree>
    <p:extLst>
      <p:ext uri="{BB962C8B-B14F-4D97-AF65-F5344CB8AC3E}">
        <p14:creationId xmlns:p14="http://schemas.microsoft.com/office/powerpoint/2010/main" val="1222958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349D8C0F-98CF-414F-9B43-6F1D179E0891}" type="datetimeFigureOut">
              <a:rPr lang="ru-RU" smtClean="0"/>
              <a:t>16.12.2014</a:t>
            </a:fld>
            <a:endParaRPr lang="ru-RU"/>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ru-RU"/>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1585B9B0-546C-4680-B51E-69E784FEE475}" type="slidenum">
              <a:rPr lang="ru-RU" smtClean="0"/>
              <a:t>‹#›</a:t>
            </a:fld>
            <a:endParaRPr lang="ru-RU"/>
          </a:p>
        </p:txBody>
      </p:sp>
    </p:spTree>
    <p:extLst>
      <p:ext uri="{BB962C8B-B14F-4D97-AF65-F5344CB8AC3E}">
        <p14:creationId xmlns:p14="http://schemas.microsoft.com/office/powerpoint/2010/main" val="2932564731"/>
      </p:ext>
    </p:extLst>
  </p:cSld>
  <p:clrMap bg1="lt1" tx1="dk1" bg2="lt2" tx2="dk2" accent1="accent1" accent2="accent2" accent3="accent3" accent4="accent4" accent5="accent5" accent6="accent6" hlink="hlink" folHlink="folHlink"/>
  <p:sldLayoutIdLst>
    <p:sldLayoutId id="2147483998" r:id="rId1"/>
    <p:sldLayoutId id="2147483999" r:id="rId2"/>
    <p:sldLayoutId id="2147484000" r:id="rId3"/>
    <p:sldLayoutId id="2147484001" r:id="rId4"/>
    <p:sldLayoutId id="2147484002" r:id="rId5"/>
    <p:sldLayoutId id="2147484003" r:id="rId6"/>
    <p:sldLayoutId id="2147484004" r:id="rId7"/>
    <p:sldLayoutId id="2147484005" r:id="rId8"/>
    <p:sldLayoutId id="2147484006" r:id="rId9"/>
    <p:sldLayoutId id="2147484007" r:id="rId10"/>
    <p:sldLayoutId id="2147484008" r:id="rId11"/>
  </p:sldLayoutIdLst>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0"/>
            <a:ext cx="9144000" cy="1039091"/>
          </a:xfrm>
        </p:spPr>
        <p:txBody>
          <a:bodyPr/>
          <a:lstStyle/>
          <a:p>
            <a:r>
              <a:rPr lang="en-US" b="1" i="1" u="sng" dirty="0" smtClean="0">
                <a:solidFill>
                  <a:schemeClr val="accent6"/>
                </a:solidFill>
              </a:rPr>
              <a:t>SPORTS</a:t>
            </a:r>
            <a:endParaRPr lang="ru-RU" b="1" i="1" u="sng" dirty="0">
              <a:solidFill>
                <a:schemeClr val="accent6"/>
              </a:solidFill>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3362" y="1433945"/>
            <a:ext cx="6761016" cy="5070762"/>
          </a:xfrm>
          <a:prstGeom prst="rect">
            <a:avLst/>
          </a:prstGeom>
        </p:spPr>
      </p:pic>
    </p:spTree>
    <p:extLst>
      <p:ext uri="{BB962C8B-B14F-4D97-AF65-F5344CB8AC3E}">
        <p14:creationId xmlns:p14="http://schemas.microsoft.com/office/powerpoint/2010/main" val="16912612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60912" y="0"/>
            <a:ext cx="5870175" cy="6858000"/>
          </a:xfrm>
          <a:prstGeom prst="rect">
            <a:avLst/>
          </a:prstGeom>
        </p:spPr>
      </p:pic>
    </p:spTree>
    <p:extLst>
      <p:ext uri="{BB962C8B-B14F-4D97-AF65-F5344CB8AC3E}">
        <p14:creationId xmlns:p14="http://schemas.microsoft.com/office/powerpoint/2010/main" val="192509303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07673"/>
            <a:ext cx="9144000" cy="2387600"/>
          </a:xfrm>
        </p:spPr>
        <p:txBody>
          <a:bodyPr/>
          <a:lstStyle/>
          <a:p>
            <a:r>
              <a:rPr lang="en-US" b="1" i="1" u="sng" dirty="0">
                <a:solidFill>
                  <a:schemeClr val="accent6"/>
                </a:solidFill>
              </a:rPr>
              <a:t>WHAT IS SPORT</a:t>
            </a:r>
            <a:r>
              <a:rPr lang="ru-RU" b="1" i="1" u="sng" dirty="0">
                <a:solidFill>
                  <a:schemeClr val="accent6"/>
                </a:solidFill>
              </a:rPr>
              <a:t>?</a:t>
            </a:r>
          </a:p>
        </p:txBody>
      </p:sp>
      <p:sp>
        <p:nvSpPr>
          <p:cNvPr id="3" name="Подзаголовок 2"/>
          <p:cNvSpPr>
            <a:spLocks noGrp="1"/>
          </p:cNvSpPr>
          <p:nvPr>
            <p:ph type="subTitle" idx="1"/>
          </p:nvPr>
        </p:nvSpPr>
        <p:spPr>
          <a:xfrm>
            <a:off x="1524000" y="2179927"/>
            <a:ext cx="9144000" cy="1655762"/>
          </a:xfrm>
        </p:spPr>
        <p:txBody>
          <a:bodyPr>
            <a:normAutofit/>
          </a:bodyPr>
          <a:lstStyle/>
          <a:p>
            <a:r>
              <a:rPr lang="en-US" dirty="0" smtClean="0">
                <a:solidFill>
                  <a:schemeClr val="accent1">
                    <a:lumMod val="75000"/>
                  </a:schemeClr>
                </a:solidFill>
              </a:rPr>
              <a:t>SPORT REFERS TO THE EXCERCISE OF SKILL IN A PHISICAL ACTIVITY WHICH IS OFTEN COMPETITIVE,AND CARRIED ON FOR ITS INTRINSIC ENJOYMENT,INCLUDING THAT OF ITS SPECTATORS</a:t>
            </a:r>
            <a:endParaRPr lang="ru-RU" dirty="0">
              <a:solidFill>
                <a:schemeClr val="accent1">
                  <a:lumMod val="75000"/>
                </a:schemeClr>
              </a:solidFill>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2380" y="3470564"/>
            <a:ext cx="4296294" cy="3325091"/>
          </a:xfrm>
          <a:prstGeom prst="rect">
            <a:avLst/>
          </a:prstGeom>
        </p:spPr>
      </p:pic>
    </p:spTree>
    <p:extLst>
      <p:ext uri="{BB962C8B-B14F-4D97-AF65-F5344CB8AC3E}">
        <p14:creationId xmlns:p14="http://schemas.microsoft.com/office/powerpoint/2010/main" val="69714496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90254" y="0"/>
            <a:ext cx="9144000" cy="1205345"/>
          </a:xfrm>
        </p:spPr>
        <p:txBody>
          <a:bodyPr/>
          <a:lstStyle/>
          <a:p>
            <a:r>
              <a:rPr lang="en-US" b="1" u="sng" dirty="0" smtClean="0">
                <a:solidFill>
                  <a:schemeClr val="accent6"/>
                </a:solidFill>
              </a:rPr>
              <a:t>WHAT IS SPORT</a:t>
            </a:r>
            <a:r>
              <a:rPr lang="ru-RU" b="1" u="sng" dirty="0" smtClean="0">
                <a:solidFill>
                  <a:schemeClr val="accent6"/>
                </a:solidFill>
              </a:rPr>
              <a:t>?</a:t>
            </a:r>
            <a:endParaRPr lang="ru-RU" b="1" u="sng" dirty="0">
              <a:solidFill>
                <a:schemeClr val="accent6"/>
              </a:solidFill>
            </a:endParaRPr>
          </a:p>
        </p:txBody>
      </p:sp>
      <p:sp>
        <p:nvSpPr>
          <p:cNvPr id="3" name="Подзаголовок 2"/>
          <p:cNvSpPr>
            <a:spLocks noGrp="1"/>
          </p:cNvSpPr>
          <p:nvPr>
            <p:ph type="subTitle" idx="1"/>
          </p:nvPr>
        </p:nvSpPr>
        <p:spPr>
          <a:xfrm>
            <a:off x="1918854" y="1461511"/>
            <a:ext cx="9144000" cy="1655762"/>
          </a:xfrm>
        </p:spPr>
        <p:txBody>
          <a:bodyPr>
            <a:normAutofit lnSpcReduction="10000"/>
          </a:bodyPr>
          <a:lstStyle/>
          <a:p>
            <a:r>
              <a:rPr lang="en-US" b="1" dirty="0" smtClean="0">
                <a:solidFill>
                  <a:schemeClr val="accent1">
                    <a:lumMod val="75000"/>
                  </a:schemeClr>
                </a:solidFill>
              </a:rPr>
              <a:t>SPORT IS GENERALLY RECOGNISED AS ACTIVITES BASED IN PHISICAL ATHLETICISM OR PHISICAL DEXTERITY.SPORTS ARE USALLY GOVERNED BY RULES TO ENSURE FAIR COMPETITION AND CONSISTENT ADJUDICATION OF THE WINNER </a:t>
            </a:r>
            <a:endParaRPr lang="ru-RU" b="1" dirty="0">
              <a:solidFill>
                <a:schemeClr val="accent1">
                  <a:lumMod val="75000"/>
                </a:schemeClr>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363" y="3028516"/>
            <a:ext cx="5133109" cy="3829484"/>
          </a:xfrm>
          <a:prstGeom prst="rect">
            <a:avLst/>
          </a:prstGeom>
        </p:spPr>
      </p:pic>
    </p:spTree>
    <p:extLst>
      <p:ext uri="{BB962C8B-B14F-4D97-AF65-F5344CB8AC3E}">
        <p14:creationId xmlns:p14="http://schemas.microsoft.com/office/powerpoint/2010/main" val="2410396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475509"/>
            <a:ext cx="9144000" cy="2387600"/>
          </a:xfrm>
        </p:spPr>
        <p:txBody>
          <a:bodyPr>
            <a:normAutofit/>
          </a:bodyPr>
          <a:lstStyle/>
          <a:p>
            <a:r>
              <a:rPr lang="en-US" sz="4400" b="1" i="1" u="sng" dirty="0" smtClean="0">
                <a:solidFill>
                  <a:schemeClr val="accent6"/>
                </a:solidFill>
              </a:rPr>
              <a:t>HISTORY OF SPORT</a:t>
            </a:r>
            <a:endParaRPr lang="ru-RU" sz="4400" b="1" i="1" u="sng" dirty="0">
              <a:solidFill>
                <a:schemeClr val="accent6"/>
              </a:solidFill>
            </a:endParaRPr>
          </a:p>
        </p:txBody>
      </p:sp>
      <p:sp>
        <p:nvSpPr>
          <p:cNvPr id="3" name="Подзаголовок 2"/>
          <p:cNvSpPr>
            <a:spLocks noGrp="1"/>
          </p:cNvSpPr>
          <p:nvPr>
            <p:ph type="subTitle" idx="1"/>
          </p:nvPr>
        </p:nvSpPr>
        <p:spPr>
          <a:xfrm>
            <a:off x="1524000" y="1149782"/>
            <a:ext cx="9144000" cy="4606782"/>
          </a:xfrm>
        </p:spPr>
        <p:txBody>
          <a:bodyPr>
            <a:normAutofit fontScale="85000" lnSpcReduction="10000"/>
          </a:bodyPr>
          <a:lstStyle/>
          <a:p>
            <a:r>
              <a:rPr lang="en-US" sz="3200" b="1" dirty="0" smtClean="0">
                <a:solidFill>
                  <a:schemeClr val="accent1">
                    <a:lumMod val="75000"/>
                  </a:schemeClr>
                </a:solidFill>
              </a:rPr>
              <a:t>THERE ARE ARTIFACTS AND STRUCTURES THAT SUGGEST THAT THE CHINESE ENGAGED IN SPORTING ACTIVITES AS EARLY AS 2000 BC.GYMNASTICS APPEARS TO HAVE BEEN A POPULAR SPORT IN CHINA ANCIENT PAST.</a:t>
            </a:r>
          </a:p>
          <a:p>
            <a:r>
              <a:rPr lang="en-US" sz="3200" b="1" dirty="0" smtClean="0">
                <a:solidFill>
                  <a:schemeClr val="accent1">
                    <a:lumMod val="75000"/>
                  </a:schemeClr>
                </a:solidFill>
              </a:rPr>
              <a:t>MONUMENTS TO THE PHARAOHS INDICATE THAT A NUMBER OF SPORTS,INCLUDING SWIMMING AND FISHING, WERE WELL-DEVELOPED AND REGULATED SEVERAL THOUSANDS OF YEARS AGO IN ANCIENT EGYPT</a:t>
            </a:r>
            <a:endParaRPr lang="ru-RU" sz="3200" b="1" dirty="0">
              <a:solidFill>
                <a:schemeClr val="accent1">
                  <a:lumMod val="75000"/>
                </a:schemeClr>
              </a:solidFill>
            </a:endParaRPr>
          </a:p>
        </p:txBody>
      </p:sp>
    </p:spTree>
    <p:extLst>
      <p:ext uri="{BB962C8B-B14F-4D97-AF65-F5344CB8AC3E}">
        <p14:creationId xmlns:p14="http://schemas.microsoft.com/office/powerpoint/2010/main" val="35358321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0"/>
            <a:ext cx="9144000" cy="1059873"/>
          </a:xfrm>
        </p:spPr>
        <p:txBody>
          <a:bodyPr>
            <a:normAutofit fontScale="90000"/>
          </a:bodyPr>
          <a:lstStyle/>
          <a:p>
            <a:r>
              <a:rPr lang="en-US" b="1" i="1" u="sng" dirty="0" smtClean="0">
                <a:solidFill>
                  <a:schemeClr val="accent6"/>
                </a:solidFill>
              </a:rPr>
              <a:t>HISTORY OF SPORT</a:t>
            </a:r>
            <a:endParaRPr lang="ru-RU" b="1" i="1" u="sng" dirty="0">
              <a:solidFill>
                <a:schemeClr val="accent6"/>
              </a:solidFill>
            </a:endParaRPr>
          </a:p>
        </p:txBody>
      </p:sp>
      <p:sp>
        <p:nvSpPr>
          <p:cNvPr id="3" name="Подзаголовок 2"/>
          <p:cNvSpPr>
            <a:spLocks noGrp="1"/>
          </p:cNvSpPr>
          <p:nvPr>
            <p:ph type="subTitle" idx="1"/>
          </p:nvPr>
        </p:nvSpPr>
        <p:spPr>
          <a:xfrm>
            <a:off x="1039091" y="1517072"/>
            <a:ext cx="6587837" cy="5195454"/>
          </a:xfrm>
        </p:spPr>
        <p:txBody>
          <a:bodyPr>
            <a:noAutofit/>
          </a:bodyPr>
          <a:lstStyle/>
          <a:p>
            <a:r>
              <a:rPr lang="en-US" b="1" dirty="0" smtClean="0">
                <a:solidFill>
                  <a:schemeClr val="accent1">
                    <a:lumMod val="75000"/>
                  </a:schemeClr>
                </a:solidFill>
              </a:rPr>
              <a:t>A WIDE RANGE OF SPORTS WERE ALREADY ESTABLISHED BY THE TIME OF ANCIENT GREECE AND THE DEVELOPMENT OF SPORTS IN GREECE INFLUENCED ONE ANOTHER CONSIDERABLY. SPORTS BECAME SUCH A PROMINENT PART OF THEIR CULTURE THAT THE GREEKS CREATED THE OLYMPIC GAMES ,WHICH IN ANCIENT TIMES WERE HELD EVERY FOUR YEARS IN A SMALL VILLAGE IN THE PELOPONNESUS CALLED OLYMPIA.</a:t>
            </a:r>
            <a:endParaRPr lang="ru-RU" b="1" dirty="0">
              <a:solidFill>
                <a:schemeClr val="accent1">
                  <a:lumMod val="75000"/>
                </a:schemeClr>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19655" y="1517072"/>
            <a:ext cx="3514323" cy="5195454"/>
          </a:xfrm>
          <a:prstGeom prst="rect">
            <a:avLst/>
          </a:prstGeom>
        </p:spPr>
      </p:pic>
    </p:spTree>
    <p:extLst>
      <p:ext uri="{BB962C8B-B14F-4D97-AF65-F5344CB8AC3E}">
        <p14:creationId xmlns:p14="http://schemas.microsoft.com/office/powerpoint/2010/main" val="3705837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0"/>
            <a:ext cx="9144000" cy="1039091"/>
          </a:xfrm>
        </p:spPr>
        <p:txBody>
          <a:bodyPr>
            <a:normAutofit/>
          </a:bodyPr>
          <a:lstStyle/>
          <a:p>
            <a:r>
              <a:rPr lang="en-US" sz="4000" b="1" i="1" u="sng" dirty="0">
                <a:solidFill>
                  <a:schemeClr val="accent6"/>
                </a:solidFill>
              </a:rPr>
              <a:t>AMATEUR AND PROFFESIONAL</a:t>
            </a:r>
            <a:endParaRPr lang="ru-RU" sz="4000" b="1" i="1" u="sng" dirty="0">
              <a:solidFill>
                <a:schemeClr val="accent6"/>
              </a:solidFill>
            </a:endParaRPr>
          </a:p>
        </p:txBody>
      </p:sp>
      <p:sp>
        <p:nvSpPr>
          <p:cNvPr id="3" name="Подзаголовок 2"/>
          <p:cNvSpPr>
            <a:spLocks noGrp="1"/>
          </p:cNvSpPr>
          <p:nvPr>
            <p:ph type="subTitle" idx="1"/>
          </p:nvPr>
        </p:nvSpPr>
        <p:spPr>
          <a:xfrm>
            <a:off x="1524000" y="1392382"/>
            <a:ext cx="9144000" cy="3803073"/>
          </a:xfrm>
        </p:spPr>
        <p:txBody>
          <a:bodyPr>
            <a:noAutofit/>
          </a:bodyPr>
          <a:lstStyle/>
          <a:p>
            <a:r>
              <a:rPr lang="en-US" sz="4000" b="1" dirty="0" smtClean="0">
                <a:solidFill>
                  <a:schemeClr val="accent1">
                    <a:lumMod val="75000"/>
                  </a:schemeClr>
                </a:solidFill>
              </a:rPr>
              <a:t>SPORT CAN BE UNDERTAKEN ON AN AMATEUR,PROFESSIONAL OR SEMI-PROFESSIONAL BASIS DEPENDING ON WHEATHER PARTICIPANTS ARE INCENTIVISED FOR PARTICIPATION (USUALLY THROUGH PAYMENT OF A WAGE OR SALARY) </a:t>
            </a:r>
            <a:endParaRPr lang="ru-RU" sz="4000" b="1" dirty="0">
              <a:solidFill>
                <a:schemeClr val="accent1">
                  <a:lumMod val="75000"/>
                </a:schemeClr>
              </a:solidFill>
            </a:endParaRPr>
          </a:p>
        </p:txBody>
      </p:sp>
    </p:spTree>
    <p:extLst>
      <p:ext uri="{BB962C8B-B14F-4D97-AF65-F5344CB8AC3E}">
        <p14:creationId xmlns:p14="http://schemas.microsoft.com/office/powerpoint/2010/main" val="51007190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0"/>
            <a:ext cx="9144000" cy="1059873"/>
          </a:xfrm>
        </p:spPr>
        <p:txBody>
          <a:bodyPr>
            <a:normAutofit/>
          </a:bodyPr>
          <a:lstStyle/>
          <a:p>
            <a:r>
              <a:rPr lang="en-US" sz="4400" b="1" i="1" dirty="0" smtClean="0">
                <a:solidFill>
                  <a:schemeClr val="accent6"/>
                </a:solidFill>
              </a:rPr>
              <a:t>SPECTATOR  INVOLVEMENT </a:t>
            </a:r>
            <a:endParaRPr lang="ru-RU" sz="4400" b="1" i="1" dirty="0">
              <a:solidFill>
                <a:schemeClr val="accent6"/>
              </a:solidFill>
            </a:endParaRPr>
          </a:p>
        </p:txBody>
      </p:sp>
      <p:sp>
        <p:nvSpPr>
          <p:cNvPr id="3" name="Подзаголовок 2"/>
          <p:cNvSpPr>
            <a:spLocks noGrp="1"/>
          </p:cNvSpPr>
          <p:nvPr>
            <p:ph type="subTitle" idx="1"/>
          </p:nvPr>
        </p:nvSpPr>
        <p:spPr>
          <a:xfrm>
            <a:off x="1524000" y="1274474"/>
            <a:ext cx="9144000" cy="1655762"/>
          </a:xfrm>
        </p:spPr>
        <p:txBody>
          <a:bodyPr/>
          <a:lstStyle/>
          <a:p>
            <a:r>
              <a:rPr lang="en-US" b="1" dirty="0" smtClean="0">
                <a:solidFill>
                  <a:schemeClr val="accent5"/>
                </a:solidFill>
              </a:rPr>
              <a:t>BOTH AMATEUR AND PROFESSIONAL SPORTS ATTRACT SPECTATORS,BOTH IN PERSON AT THE SPORT VENUE, AND THROUGH BROADCAST MEDIUMS INCLUDING RADIO,TELEVISIONS AND INTERNET BROADCAST</a:t>
            </a:r>
            <a:endParaRPr lang="ru-RU" b="1" dirty="0">
              <a:solidFill>
                <a:schemeClr val="accent5"/>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7796" y="2722418"/>
            <a:ext cx="10058400" cy="4135582"/>
          </a:xfrm>
          <a:prstGeom prst="rect">
            <a:avLst/>
          </a:prstGeom>
        </p:spPr>
      </p:pic>
    </p:spTree>
    <p:extLst>
      <p:ext uri="{BB962C8B-B14F-4D97-AF65-F5344CB8AC3E}">
        <p14:creationId xmlns:p14="http://schemas.microsoft.com/office/powerpoint/2010/main" val="239595924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0"/>
            <a:ext cx="9144000" cy="976745"/>
          </a:xfrm>
        </p:spPr>
        <p:txBody>
          <a:bodyPr>
            <a:normAutofit fontScale="90000"/>
          </a:bodyPr>
          <a:lstStyle/>
          <a:p>
            <a:r>
              <a:rPr lang="en-US" b="1" i="1" u="sng" dirty="0" smtClean="0">
                <a:solidFill>
                  <a:schemeClr val="accent6"/>
                </a:solidFill>
              </a:rPr>
              <a:t>TECHNOLOGY</a:t>
            </a:r>
            <a:endParaRPr lang="ru-RU" b="1" i="1" u="sng" dirty="0">
              <a:solidFill>
                <a:schemeClr val="accent6"/>
              </a:solidFill>
            </a:endParaRPr>
          </a:p>
        </p:txBody>
      </p:sp>
      <p:sp>
        <p:nvSpPr>
          <p:cNvPr id="3" name="Подзаголовок 2"/>
          <p:cNvSpPr>
            <a:spLocks noGrp="1"/>
          </p:cNvSpPr>
          <p:nvPr>
            <p:ph type="subTitle" idx="1"/>
          </p:nvPr>
        </p:nvSpPr>
        <p:spPr>
          <a:xfrm>
            <a:off x="1669473" y="1295255"/>
            <a:ext cx="9144000" cy="5167890"/>
          </a:xfrm>
        </p:spPr>
        <p:txBody>
          <a:bodyPr>
            <a:normAutofit/>
          </a:bodyPr>
          <a:lstStyle/>
          <a:p>
            <a:r>
              <a:rPr lang="en-US" b="1" dirty="0" smtClean="0">
                <a:solidFill>
                  <a:schemeClr val="accent5"/>
                </a:solidFill>
              </a:rPr>
              <a:t>TECHNOLOGY PLAYS AN IMPORTANT PART IN MODERN SPORT ,WITH IT BEING A NECESSARY PART OF SOME SPORTS (SUCH AS MOTORSPORT),AND USED IN OTHERS TO IMPROVE PERFOMANCE.</a:t>
            </a:r>
          </a:p>
          <a:p>
            <a:r>
              <a:rPr lang="en-US" b="1" dirty="0" smtClean="0">
                <a:solidFill>
                  <a:schemeClr val="accent5"/>
                </a:solidFill>
              </a:rPr>
              <a:t>SPORTS SCIENCE IS A WIDESPREAD ACADEMIC DISCIPLINE,AND CAN BE APPLIED TO AREAS INCLUDING ATHLETE PERFORMANCE ,SUCH AS THE USE OF VIDEO ANALYSIS TO FINE TUNE TECHNIQUE,OR TO EQUIPMENT,SUCH AS IMPROVED RUNNING SHOES OR COMPETITIVE SWIMWEAR</a:t>
            </a:r>
            <a:endParaRPr lang="ru-RU" b="1" dirty="0">
              <a:solidFill>
                <a:schemeClr val="accent5"/>
              </a:solidFill>
            </a:endParaRPr>
          </a:p>
        </p:txBody>
      </p:sp>
    </p:spTree>
    <p:extLst>
      <p:ext uri="{BB962C8B-B14F-4D97-AF65-F5344CB8AC3E}">
        <p14:creationId xmlns:p14="http://schemas.microsoft.com/office/powerpoint/2010/main" val="249393188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0"/>
            <a:ext cx="9144000" cy="955964"/>
          </a:xfrm>
        </p:spPr>
        <p:txBody>
          <a:bodyPr>
            <a:normAutofit fontScale="90000"/>
          </a:bodyPr>
          <a:lstStyle/>
          <a:p>
            <a:r>
              <a:rPr lang="en-US" dirty="0" smtClean="0">
                <a:solidFill>
                  <a:schemeClr val="accent6"/>
                </a:solidFill>
              </a:rPr>
              <a:t>SPORT IN OUR LIFE</a:t>
            </a:r>
            <a:endParaRPr lang="ru-RU" dirty="0">
              <a:solidFill>
                <a:schemeClr val="accent6"/>
              </a:solidFill>
            </a:endParaRPr>
          </a:p>
        </p:txBody>
      </p:sp>
      <p:sp>
        <p:nvSpPr>
          <p:cNvPr id="3" name="Подзаголовок 2"/>
          <p:cNvSpPr>
            <a:spLocks noGrp="1"/>
          </p:cNvSpPr>
          <p:nvPr>
            <p:ph type="subTitle" idx="1"/>
          </p:nvPr>
        </p:nvSpPr>
        <p:spPr>
          <a:xfrm>
            <a:off x="1524000" y="1232909"/>
            <a:ext cx="9144000" cy="2279217"/>
          </a:xfrm>
        </p:spPr>
        <p:txBody>
          <a:bodyPr>
            <a:normAutofit fontScale="92500" lnSpcReduction="10000"/>
          </a:bodyPr>
          <a:lstStyle/>
          <a:p>
            <a:r>
              <a:rPr lang="en-US" sz="2800" b="1" dirty="0" smtClean="0"/>
              <a:t>SPORTS PLAY AN IMPORTANT PART IN OUR LIFE AS OUR STATE OF HEALTH DEPENDS ON IT .IT POPULAR AMONG BOTH CHILDREN AND GROWN-UPS .THE SPORT HELPS TO BRING UP PHYSICAL STRONG,COURAGEOUS,STRONG-WILLED AND ENERGETIC PEOPLE.</a:t>
            </a:r>
            <a:endParaRPr lang="ru-RU" sz="2800" b="1"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1345" y="3334402"/>
            <a:ext cx="6047509" cy="3523598"/>
          </a:xfrm>
          <a:prstGeom prst="rect">
            <a:avLst/>
          </a:prstGeom>
        </p:spPr>
      </p:pic>
    </p:spTree>
    <p:extLst>
      <p:ext uri="{BB962C8B-B14F-4D97-AF65-F5344CB8AC3E}">
        <p14:creationId xmlns:p14="http://schemas.microsoft.com/office/powerpoint/2010/main" val="409768616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docProps/app.xml><?xml version="1.0" encoding="utf-8"?>
<Properties xmlns="http://schemas.openxmlformats.org/officeDocument/2006/extended-properties" xmlns:vt="http://schemas.openxmlformats.org/officeDocument/2006/docPropsVTypes">
  <Template>TM03457515[[fn=Вид]]</Template>
  <TotalTime>184</TotalTime>
  <Words>352</Words>
  <Application>Microsoft Office PowerPoint</Application>
  <PresentationFormat>Широкоэкранный</PresentationFormat>
  <Paragraphs>19</Paragraphs>
  <Slides>10</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Arial</vt:lpstr>
      <vt:lpstr>Century Schoolbook</vt:lpstr>
      <vt:lpstr>Wingdings 2</vt:lpstr>
      <vt:lpstr>View</vt:lpstr>
      <vt:lpstr>SPORTS</vt:lpstr>
      <vt:lpstr>WHAT IS SPORT?</vt:lpstr>
      <vt:lpstr>WHAT IS SPORT?</vt:lpstr>
      <vt:lpstr>HISTORY OF SPORT</vt:lpstr>
      <vt:lpstr>HISTORY OF SPORT</vt:lpstr>
      <vt:lpstr>AMATEUR AND PROFFESIONAL</vt:lpstr>
      <vt:lpstr>SPECTATOR  INVOLVEMENT </vt:lpstr>
      <vt:lpstr>TECHNOLOGY</vt:lpstr>
      <vt:lpstr>SPORT IN OUR LIFE</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SPORTS</dc:title>
  <dc:creator>Пользователь</dc:creator>
  <cp:lastModifiedBy>Пользователь</cp:lastModifiedBy>
  <cp:revision>13</cp:revision>
  <dcterms:created xsi:type="dcterms:W3CDTF">2014-12-14T15:39:31Z</dcterms:created>
  <dcterms:modified xsi:type="dcterms:W3CDTF">2014-12-16T20:36:03Z</dcterms:modified>
</cp:coreProperties>
</file>