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08E42C-8B24-45CC-8B19-D4F2CCDF1C21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0BCCB-02C3-446E-BBB9-F667A1687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0BCCB-02C3-446E-BBB9-F667A16879F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F260-4A2D-49CF-8375-7A8A9398993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614C-2918-4E18-9B9C-D9D7067D7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F260-4A2D-49CF-8375-7A8A9398993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614C-2918-4E18-9B9C-D9D7067D7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F260-4A2D-49CF-8375-7A8A9398993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614C-2918-4E18-9B9C-D9D7067D7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F260-4A2D-49CF-8375-7A8A9398993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614C-2918-4E18-9B9C-D9D7067D7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F260-4A2D-49CF-8375-7A8A9398993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614C-2918-4E18-9B9C-D9D7067D7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F260-4A2D-49CF-8375-7A8A9398993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614C-2918-4E18-9B9C-D9D7067D7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F260-4A2D-49CF-8375-7A8A9398993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614C-2918-4E18-9B9C-D9D7067D7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F260-4A2D-49CF-8375-7A8A9398993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614C-2918-4E18-9B9C-D9D7067D7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F260-4A2D-49CF-8375-7A8A9398993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614C-2918-4E18-9B9C-D9D7067D7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F260-4A2D-49CF-8375-7A8A9398993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614C-2918-4E18-9B9C-D9D7067D7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F260-4A2D-49CF-8375-7A8A9398993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614C-2918-4E18-9B9C-D9D7067D7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9F260-4A2D-49CF-8375-7A8A9398993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E614C-2918-4E18-9B9C-D9D7067D7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The_Greatest_Love_of_All" TargetMode="External"/><Relationship Id="rId3" Type="http://schemas.openxmlformats.org/officeDocument/2006/relationships/hyperlink" Target="https://ru.wikipedia.org/wiki/18_%D0%B4%D0%B5%D0%BA%D0%B0%D0%B1%D1%80%D1%8F" TargetMode="External"/><Relationship Id="rId7" Type="http://schemas.openxmlformats.org/officeDocument/2006/relationships/hyperlink" Target="https://ru.wikipedia.org/wiki/%D0%A5%D1%8C%D1%8E%D1%81%D1%82%D0%BE%D0%BD,_%D0%A3%D0%B8%D1%82%D0%BD%D0%B8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92%D0%BE%D0%BE%D1%80%D1%83%D0%B6%D1%91%D0%BD%D0%BD%D1%8B%D0%B5_%D1%81%D0%B8%D0%BB%D1%8B_%D0%A1%D0%A8%D0%90" TargetMode="External"/><Relationship Id="rId11" Type="http://schemas.openxmlformats.org/officeDocument/2006/relationships/image" Target="../media/image3.jpeg"/><Relationship Id="rId5" Type="http://schemas.openxmlformats.org/officeDocument/2006/relationships/hyperlink" Target="https://ru.wikipedia.org/wiki/%D0%9D%D1%8C%D1%8E-%D0%99%D0%BE%D1%80%D0%BA" TargetMode="External"/><Relationship Id="rId10" Type="http://schemas.openxmlformats.org/officeDocument/2006/relationships/hyperlink" Target="https://ru.wikipedia.org/wiki/%D0%9A%D0%BB%D1%83%D0%B1_%D0%9C%D0%B8%D0%BA%D0%BA%D0%B8_%D0%9C%D0%B0%D1%83%D1%81%D0%B0_(%D1%82%D0%B5%D0%BB%D0%B5%D0%BF%D1%80%D0%BE%D0%B3%D1%80%D0%B0%D0%BC%D0%BC%D0%B0)" TargetMode="External"/><Relationship Id="rId4" Type="http://schemas.openxmlformats.org/officeDocument/2006/relationships/hyperlink" Target="https://ru.wikipedia.org/wiki/1980_%D0%B3%D0%BE%D0%B4" TargetMode="External"/><Relationship Id="rId9" Type="http://schemas.openxmlformats.org/officeDocument/2006/relationships/hyperlink" Target="https://ru.wikipedia.org/wiki/1992_%D0%B3%D0%BE%D0%B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0%B3%D0%B8%D0%BB%D0%B5%D1%80%D0%B0,_%D0%9A%D1%80%D0%B8%D1%81%D1%82%D0%B8%D0%BD%D0%B0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hyperlink" Target="https://ru.wikipedia.org/wiki/%D0%91%D1%83%D1%80%D0%BB%D0%B5%D1%81%D0%BA_(%D1%84%D0%B8%D0%BB%D1%8C%D0%BC)" TargetMode="External"/><Relationship Id="rId7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hyperlink" Target="https://ru.wikipedia.org/wiki/%D0%A8%D0%B5%D1%80" TargetMode="External"/><Relationship Id="rId4" Type="http://schemas.openxmlformats.org/officeDocument/2006/relationships/hyperlink" Target="https://ru.wikipedia.org/wiki/%D0%9B%D0%BE%D1%81-%D0%90%D0%BD%D0%B4%D0%B6%D0%B5%D0%BB%D0%B5%D1%81" TargetMode="External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5682" y="332656"/>
            <a:ext cx="873831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Кристина </a:t>
            </a:r>
            <a:r>
              <a:rPr lang="ru-RU" sz="6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Агилера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2526334_a3aeff5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628800"/>
            <a:ext cx="6912768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Детство Кристины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Содержимое 4" descr="1_1985-christina-aguilera-40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500" y="1958181"/>
            <a:ext cx="3810000" cy="38100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000" dirty="0" smtClean="0"/>
              <a:t>Кристина Мария </a:t>
            </a:r>
            <a:r>
              <a:rPr lang="ru-RU" sz="2000" dirty="0" err="1" smtClean="0"/>
              <a:t>Агилера</a:t>
            </a:r>
            <a:r>
              <a:rPr lang="ru-RU" sz="2000" dirty="0" smtClean="0"/>
              <a:t> родилась </a:t>
            </a:r>
            <a:r>
              <a:rPr lang="ru-RU" sz="2000" dirty="0" smtClean="0">
                <a:hlinkClick r:id="rId3" tooltip="18 декабря"/>
              </a:rPr>
              <a:t>18 декабря</a:t>
            </a:r>
            <a:r>
              <a:rPr lang="ru-RU" sz="2000" dirty="0" smtClean="0"/>
              <a:t> </a:t>
            </a:r>
            <a:r>
              <a:rPr lang="ru-RU" sz="2000" dirty="0" smtClean="0">
                <a:hlinkClick r:id="rId4" tooltip="1980 год"/>
              </a:rPr>
              <a:t>1980 года</a:t>
            </a:r>
            <a:r>
              <a:rPr lang="ru-RU" sz="2000" dirty="0" smtClean="0"/>
              <a:t> в </a:t>
            </a:r>
            <a:r>
              <a:rPr lang="ru-RU" sz="2000" dirty="0" smtClean="0">
                <a:hlinkClick r:id="rId5" tooltip="Нью-Йорк"/>
              </a:rPr>
              <a:t>Нью-Йорке</a:t>
            </a:r>
            <a:r>
              <a:rPr lang="ru-RU" sz="2000" dirty="0" smtClean="0"/>
              <a:t> в семье сержанта </a:t>
            </a:r>
            <a:r>
              <a:rPr lang="ru-RU" sz="2000" dirty="0" smtClean="0">
                <a:hlinkClick r:id="rId6" tooltip="Вооружённые силы США"/>
              </a:rPr>
              <a:t>Вооружённых сил США</a:t>
            </a:r>
            <a:r>
              <a:rPr lang="ru-RU" sz="2000" dirty="0" smtClean="0"/>
              <a:t> </a:t>
            </a:r>
            <a:r>
              <a:rPr lang="ru-RU" sz="2000" dirty="0" err="1" smtClean="0"/>
              <a:t>Фаусто</a:t>
            </a:r>
            <a:r>
              <a:rPr lang="ru-RU" sz="2000" dirty="0" smtClean="0"/>
              <a:t> Вагнера Хавьера </a:t>
            </a:r>
            <a:r>
              <a:rPr lang="ru-RU" sz="2000" dirty="0" err="1" smtClean="0"/>
              <a:t>Агилеры</a:t>
            </a:r>
            <a:r>
              <a:rPr lang="ru-RU" sz="2000" dirty="0" smtClean="0"/>
              <a:t> и Шелли </a:t>
            </a:r>
            <a:r>
              <a:rPr lang="ru-RU" sz="2000" dirty="0" err="1" smtClean="0"/>
              <a:t>Лорейн</a:t>
            </a:r>
            <a:r>
              <a:rPr lang="ru-RU" sz="2000" dirty="0" smtClean="0"/>
              <a:t> </a:t>
            </a:r>
            <a:r>
              <a:rPr lang="ru-RU" sz="2000" dirty="0" err="1" smtClean="0"/>
              <a:t>Фидлер</a:t>
            </a:r>
            <a:r>
              <a:rPr lang="ru-RU" sz="2000" dirty="0" smtClean="0"/>
              <a:t>, учительницы испанского языка.</a:t>
            </a:r>
          </a:p>
          <a:p>
            <a:r>
              <a:rPr lang="ru-RU" sz="2000" dirty="0" smtClean="0"/>
              <a:t>Музыкальная карьера Кристины </a:t>
            </a:r>
            <a:r>
              <a:rPr lang="ru-RU" sz="2000" dirty="0" err="1" smtClean="0"/>
              <a:t>Агилеры</a:t>
            </a:r>
            <a:r>
              <a:rPr lang="ru-RU" sz="2000" dirty="0" smtClean="0"/>
              <a:t> началась в 8 лет. Тогда она выступила в конкурсе юных талантов </a:t>
            </a:r>
            <a:r>
              <a:rPr lang="ru-RU" sz="2000" dirty="0" err="1" smtClean="0"/>
              <a:t>Star</a:t>
            </a:r>
            <a:r>
              <a:rPr lang="ru-RU" sz="2000" dirty="0" smtClean="0"/>
              <a:t> </a:t>
            </a:r>
            <a:r>
              <a:rPr lang="ru-RU" sz="2000" dirty="0" err="1" smtClean="0"/>
              <a:t>Search</a:t>
            </a:r>
            <a:r>
              <a:rPr lang="ru-RU" sz="2000" dirty="0" smtClean="0"/>
              <a:t> с песней </a:t>
            </a:r>
            <a:r>
              <a:rPr lang="ru-RU" sz="2000" dirty="0" smtClean="0">
                <a:hlinkClick r:id="rId7" tooltip="Хьюстон, Уитни"/>
              </a:rPr>
              <a:t>Уитни Хьюстон</a:t>
            </a:r>
            <a:r>
              <a:rPr lang="ru-RU" sz="2000" dirty="0" smtClean="0"/>
              <a:t> «</a:t>
            </a:r>
            <a:r>
              <a:rPr lang="ru-RU" sz="2000" dirty="0" err="1" smtClean="0">
                <a:hlinkClick r:id="rId8" tooltip="The Greatest Love of All"/>
              </a:rPr>
              <a:t>The</a:t>
            </a:r>
            <a:r>
              <a:rPr lang="ru-RU" sz="2000" dirty="0" smtClean="0">
                <a:hlinkClick r:id="rId8" tooltip="The Greatest Love of All"/>
              </a:rPr>
              <a:t> </a:t>
            </a:r>
            <a:r>
              <a:rPr lang="ru-RU" sz="2000" dirty="0" err="1" smtClean="0">
                <a:hlinkClick r:id="rId8" tooltip="The Greatest Love of All"/>
              </a:rPr>
              <a:t>Greatest</a:t>
            </a:r>
            <a:r>
              <a:rPr lang="ru-RU" sz="2000" dirty="0" smtClean="0">
                <a:hlinkClick r:id="rId8" tooltip="The Greatest Love of All"/>
              </a:rPr>
              <a:t> </a:t>
            </a:r>
            <a:r>
              <a:rPr lang="ru-RU" sz="2000" dirty="0" err="1" smtClean="0">
                <a:hlinkClick r:id="rId8" tooltip="The Greatest Love of All"/>
              </a:rPr>
              <a:t>Love</a:t>
            </a:r>
            <a:r>
              <a:rPr lang="ru-RU" sz="2000" dirty="0" smtClean="0">
                <a:hlinkClick r:id="rId8" tooltip="The Greatest Love of All"/>
              </a:rPr>
              <a:t> </a:t>
            </a:r>
            <a:r>
              <a:rPr lang="ru-RU" sz="2000" dirty="0" err="1" smtClean="0">
                <a:hlinkClick r:id="rId8" tooltip="The Greatest Love of All"/>
              </a:rPr>
              <a:t>of</a:t>
            </a:r>
            <a:r>
              <a:rPr lang="ru-RU" sz="2000" dirty="0" smtClean="0">
                <a:hlinkClick r:id="rId8" tooltip="The Greatest Love of All"/>
              </a:rPr>
              <a:t> </a:t>
            </a:r>
            <a:r>
              <a:rPr lang="ru-RU" sz="2000" dirty="0" err="1" smtClean="0">
                <a:hlinkClick r:id="rId8" tooltip="The Greatest Love of All"/>
              </a:rPr>
              <a:t>All</a:t>
            </a:r>
            <a:r>
              <a:rPr lang="ru-RU" sz="2000" dirty="0" smtClean="0"/>
              <a:t>», но заняла второе место. Через три года её пригласили петь национальный гимн США на спортивных играх в </a:t>
            </a:r>
            <a:r>
              <a:rPr lang="ru-RU" sz="2000" dirty="0" err="1" smtClean="0"/>
              <a:t>Питтсбурге</a:t>
            </a:r>
            <a:r>
              <a:rPr lang="ru-RU" sz="2000" dirty="0" smtClean="0"/>
              <a:t>, где она в то время жила. В </a:t>
            </a:r>
            <a:r>
              <a:rPr lang="ru-RU" sz="2000" dirty="0" smtClean="0">
                <a:hlinkClick r:id="rId9" tooltip="1992 год"/>
              </a:rPr>
              <a:t>1992 году</a:t>
            </a:r>
            <a:r>
              <a:rPr lang="ru-RU" sz="2000" dirty="0" smtClean="0"/>
              <a:t> открывается телешоу «</a:t>
            </a:r>
            <a:r>
              <a:rPr lang="ru-RU" sz="2000" dirty="0" smtClean="0">
                <a:hlinkClick r:id="rId10" tooltip="Клуб Микки Мауса (телепрограмма)"/>
              </a:rPr>
              <a:t>Клуб Микки Мауса</a:t>
            </a:r>
            <a:r>
              <a:rPr lang="ru-RU" sz="2000" dirty="0" smtClean="0"/>
              <a:t>», и Кристина становится его счастливой участницей. </a:t>
            </a:r>
            <a:endParaRPr lang="ru-RU" sz="2000" dirty="0"/>
          </a:p>
        </p:txBody>
      </p:sp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95536" y="2132856"/>
            <a:ext cx="4334023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Личная жизнь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Содержимое 4" descr="3080913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500174"/>
            <a:ext cx="2986559" cy="45259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 2005—2011 года Кристина была замужем за работником музыкального маркетинга </a:t>
            </a:r>
            <a:r>
              <a:rPr lang="ru-RU" sz="2400" dirty="0" err="1" smtClean="0"/>
              <a:t>Джорданом</a:t>
            </a:r>
            <a:r>
              <a:rPr lang="ru-RU" sz="2400" dirty="0" smtClean="0"/>
              <a:t> </a:t>
            </a:r>
            <a:r>
              <a:rPr lang="ru-RU" sz="2400" dirty="0" err="1" smtClean="0"/>
              <a:t>Брэтманом</a:t>
            </a:r>
            <a:r>
              <a:rPr lang="ru-RU" sz="2400" baseline="30000" dirty="0" smtClean="0">
                <a:hlinkClick r:id="rId3"/>
              </a:rPr>
              <a:t>[6]</a:t>
            </a:r>
            <a:r>
              <a:rPr lang="ru-RU" sz="2400" dirty="0" smtClean="0"/>
              <a:t>. В этом браке </a:t>
            </a:r>
            <a:r>
              <a:rPr lang="ru-RU" sz="2400" dirty="0" err="1" smtClean="0"/>
              <a:t>Агилера</a:t>
            </a:r>
            <a:r>
              <a:rPr lang="ru-RU" sz="2400" dirty="0" smtClean="0"/>
              <a:t> родила своего первенца — сына Макса </a:t>
            </a:r>
            <a:r>
              <a:rPr lang="ru-RU" sz="2400" dirty="0" err="1" smtClean="0"/>
              <a:t>Лайрона</a:t>
            </a:r>
            <a:r>
              <a:rPr lang="ru-RU" sz="2400" dirty="0" smtClean="0"/>
              <a:t> </a:t>
            </a:r>
            <a:r>
              <a:rPr lang="ru-RU" sz="2400" dirty="0" err="1" smtClean="0"/>
              <a:t>Брэтмана</a:t>
            </a:r>
            <a:r>
              <a:rPr lang="ru-RU" sz="2400" dirty="0" smtClean="0"/>
              <a:t> </a:t>
            </a:r>
            <a:endParaRPr lang="ru-RU" sz="2400" dirty="0"/>
          </a:p>
        </p:txBody>
      </p:sp>
      <p:pic>
        <p:nvPicPr>
          <p:cNvPr id="6" name="Рисунок 5" descr="3835121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4444" y="1470012"/>
            <a:ext cx="4286250" cy="4562475"/>
          </a:xfrm>
          <a:prstGeom prst="rect">
            <a:avLst/>
          </a:prstGeom>
        </p:spPr>
      </p:pic>
      <p:pic>
        <p:nvPicPr>
          <p:cNvPr id="8" name="Рисунок 7" descr="im267_105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28794" y="2214554"/>
            <a:ext cx="57150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Личная жизнь</a:t>
            </a:r>
            <a:endParaRPr lang="ru-RU" dirty="0"/>
          </a:p>
        </p:txBody>
      </p:sp>
      <p:pic>
        <p:nvPicPr>
          <p:cNvPr id="5" name="Содержимое 4" descr="агилера с ратлером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17734" y="1600200"/>
            <a:ext cx="2517532" cy="45259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 2010 года Кристина состоит в фактическом браке с </a:t>
            </a:r>
            <a:r>
              <a:rPr lang="ru-RU" sz="2400" dirty="0" err="1" smtClean="0"/>
              <a:t>Мэттью</a:t>
            </a:r>
            <a:r>
              <a:rPr lang="ru-RU" sz="2400" dirty="0" smtClean="0"/>
              <a:t> </a:t>
            </a:r>
            <a:r>
              <a:rPr lang="ru-RU" sz="2400" dirty="0" err="1" smtClean="0"/>
              <a:t>Ратлером</a:t>
            </a:r>
            <a:r>
              <a:rPr lang="ru-RU" sz="2400" dirty="0" smtClean="0"/>
              <a:t>, </a:t>
            </a:r>
            <a:r>
              <a:rPr lang="ru-RU" sz="2400" dirty="0" err="1" smtClean="0"/>
              <a:t>с</a:t>
            </a:r>
            <a:r>
              <a:rPr lang="ru-RU" sz="2400" dirty="0" smtClean="0"/>
              <a:t> которым она помолвлена с 14 февраля 2014 года. В этих отношениях </a:t>
            </a:r>
            <a:r>
              <a:rPr lang="ru-RU" sz="2400" dirty="0" err="1" smtClean="0"/>
              <a:t>Агилера</a:t>
            </a:r>
            <a:r>
              <a:rPr lang="ru-RU" sz="2400" dirty="0" smtClean="0"/>
              <a:t> родила своего второго ребёнка — дочь </a:t>
            </a:r>
            <a:r>
              <a:rPr lang="ru-RU" sz="2400" dirty="0" err="1" smtClean="0"/>
              <a:t>Саммер</a:t>
            </a:r>
            <a:r>
              <a:rPr lang="ru-RU" sz="2400" dirty="0" smtClean="0"/>
              <a:t> </a:t>
            </a:r>
            <a:r>
              <a:rPr lang="ru-RU" sz="2400" dirty="0" err="1" smtClean="0"/>
              <a:t>Рэйн</a:t>
            </a:r>
            <a:r>
              <a:rPr lang="ru-RU" sz="2400" dirty="0" smtClean="0"/>
              <a:t> </a:t>
            </a:r>
            <a:r>
              <a:rPr lang="ru-RU" sz="2400" dirty="0" err="1" smtClean="0"/>
              <a:t>Ратлер</a:t>
            </a:r>
            <a:endParaRPr lang="ru-RU" sz="2400" dirty="0"/>
          </a:p>
        </p:txBody>
      </p:sp>
      <p:pic>
        <p:nvPicPr>
          <p:cNvPr id="6" name="Рисунок 5" descr="aguilera15022014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556792"/>
            <a:ext cx="3350146" cy="4442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Карьера в кино и на телевидении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Содержимое 4" descr="filmz.ru_f_6213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268760"/>
            <a:ext cx="4032448" cy="277121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 ноябре 2009 года начались съемки фильма с участием Кристины </a:t>
            </a:r>
            <a:r>
              <a:rPr lang="ru-RU" sz="1800" dirty="0" err="1" smtClean="0"/>
              <a:t>Агилеры</a:t>
            </a:r>
            <a:r>
              <a:rPr lang="ru-RU" sz="1800" dirty="0" smtClean="0"/>
              <a:t> под названием «</a:t>
            </a:r>
            <a:r>
              <a:rPr lang="ru-RU" sz="1800" dirty="0" smtClean="0">
                <a:hlinkClick r:id="rId3" tooltip="Бурлеск (фильм)"/>
              </a:rPr>
              <a:t>Бурлеск</a:t>
            </a:r>
            <a:r>
              <a:rPr lang="ru-RU" sz="1800" dirty="0" smtClean="0"/>
              <a:t>», где она играет одну из главных ролей. Фильм повествует об амбициозной девушке из провинции с чудесным голосом, которая отправляется в </a:t>
            </a:r>
            <a:r>
              <a:rPr lang="ru-RU" sz="1800" dirty="0" smtClean="0">
                <a:hlinkClick r:id="rId4" tooltip="Лос-Анджелес"/>
              </a:rPr>
              <a:t>Лос-Анджелес</a:t>
            </a:r>
            <a:r>
              <a:rPr lang="ru-RU" sz="1800" dirty="0" smtClean="0"/>
              <a:t> в поисках успеха. В фильме также принимает участие </a:t>
            </a:r>
            <a:r>
              <a:rPr lang="ru-RU" sz="1800" dirty="0" smtClean="0">
                <a:hlinkClick r:id="rId5" tooltip="Шер"/>
              </a:rPr>
              <a:t>Шер</a:t>
            </a:r>
            <a:r>
              <a:rPr lang="ru-RU" sz="1800" dirty="0" smtClean="0"/>
              <a:t>. Премьера «Бурлеска» состоялась в 2010 году. Эта работа стала первой главной ролью Кристины на большом экране.</a:t>
            </a:r>
            <a:endParaRPr lang="ru-RU" sz="1800" dirty="0"/>
          </a:p>
        </p:txBody>
      </p:sp>
      <p:pic>
        <p:nvPicPr>
          <p:cNvPr id="6" name="Рисунок 5" descr="3679-gg-10-cher-aguiler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5576" y="1052736"/>
            <a:ext cx="3776969" cy="5328592"/>
          </a:xfrm>
          <a:prstGeom prst="rect">
            <a:avLst/>
          </a:prstGeom>
        </p:spPr>
      </p:pic>
      <p:pic>
        <p:nvPicPr>
          <p:cNvPr id="7" name="Рисунок 6" descr="93508_90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27584" y="1340768"/>
            <a:ext cx="7632848" cy="4968552"/>
          </a:xfrm>
          <a:prstGeom prst="rect">
            <a:avLst/>
          </a:prstGeom>
        </p:spPr>
      </p:pic>
      <p:pic>
        <p:nvPicPr>
          <p:cNvPr id="8" name="Рисунок 7" descr="111210-burlesque-lead-40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411760" y="1196752"/>
            <a:ext cx="3721596" cy="4464496"/>
          </a:xfrm>
          <a:prstGeom prst="rect">
            <a:avLst/>
          </a:prstGeom>
        </p:spPr>
      </p:pic>
      <p:pic>
        <p:nvPicPr>
          <p:cNvPr id="9" name="Рисунок 8" descr="Cher+Burlesque+Premiere+Madrid+8eLbBpwbGBdl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115616" y="1124744"/>
            <a:ext cx="6858000" cy="5256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Карьера в кино и на телевидении</a:t>
            </a:r>
            <a:endParaRPr lang="ru-RU" dirty="0"/>
          </a:p>
        </p:txBody>
      </p:sp>
      <p:pic>
        <p:nvPicPr>
          <p:cNvPr id="5" name="Содержимое 4" descr="NEvh1x3IxNEKyD_1_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43881"/>
            <a:ext cx="4038600" cy="40386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У певицы Кристины </a:t>
            </a:r>
            <a:r>
              <a:rPr lang="ru-RU" sz="2000" dirty="0" err="1" smtClean="0"/>
              <a:t>Агилеры</a:t>
            </a:r>
            <a:r>
              <a:rPr lang="ru-RU" sz="2000" dirty="0" smtClean="0"/>
              <a:t> большой опыт, как вокальный, так и артистичный.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Именно поэтому ей выдалась честь быть наставницей в американской версии проекта "Голос".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6" name="Рисунок 5" descr="the-voice-adam-levine-blake-shelton-christina-aguilera-cee-lo-green-600x4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700808"/>
            <a:ext cx="5715000" cy="4286250"/>
          </a:xfrm>
          <a:prstGeom prst="rect">
            <a:avLst/>
          </a:prstGeom>
        </p:spPr>
      </p:pic>
      <p:pic>
        <p:nvPicPr>
          <p:cNvPr id="7" name="Рисунок 6" descr="the-voic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250" y="1714500"/>
            <a:ext cx="5905500" cy="3429000"/>
          </a:xfrm>
          <a:prstGeom prst="rect">
            <a:avLst/>
          </a:prstGeom>
        </p:spPr>
      </p:pic>
      <p:pic>
        <p:nvPicPr>
          <p:cNvPr id="8" name="Рисунок 7" descr="o-THE-VOICE-SEASON-3-PREMIERE-RECAP-faceboo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Бренд</a:t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Содержимое 4" descr="380dd99a96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899592" y="1556792"/>
            <a:ext cx="3168352" cy="446449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В 2007 году Кристина </a:t>
            </a:r>
            <a:r>
              <a:rPr lang="ru-RU" dirty="0" err="1" smtClean="0"/>
              <a:t>Агилера</a:t>
            </a:r>
            <a:r>
              <a:rPr lang="ru-RU" dirty="0" smtClean="0"/>
              <a:t> выпустила свой первый одноименный аромат </a:t>
            </a:r>
            <a:r>
              <a:rPr lang="ru-RU" dirty="0" err="1" smtClean="0"/>
              <a:t>Christina</a:t>
            </a:r>
            <a:r>
              <a:rPr lang="ru-RU" dirty="0" smtClean="0"/>
              <a:t> </a:t>
            </a:r>
            <a:r>
              <a:rPr lang="ru-RU" dirty="0" err="1" smtClean="0"/>
              <a:t>Aguilera</a:t>
            </a:r>
            <a:r>
              <a:rPr lang="ru-RU" dirty="0" smtClean="0"/>
              <a:t>. В 2008 году вышел следующий аромат певицы </a:t>
            </a:r>
            <a:r>
              <a:rPr lang="ru-RU" dirty="0" err="1" smtClean="0"/>
              <a:t>Inspire</a:t>
            </a:r>
            <a:r>
              <a:rPr lang="ru-RU" dirty="0" smtClean="0"/>
              <a:t> («Вдохновение»). 2009 год тоже не стал исключением. Именно тогда </a:t>
            </a:r>
            <a:r>
              <a:rPr lang="ru-RU" dirty="0" err="1" smtClean="0"/>
              <a:t>Агилера</a:t>
            </a:r>
            <a:r>
              <a:rPr lang="ru-RU" dirty="0" smtClean="0"/>
              <a:t> выпустила духи </a:t>
            </a:r>
            <a:r>
              <a:rPr lang="ru-RU" dirty="0" err="1" smtClean="0"/>
              <a:t>Christina</a:t>
            </a:r>
            <a:r>
              <a:rPr lang="ru-RU" dirty="0" smtClean="0"/>
              <a:t> </a:t>
            </a:r>
            <a:r>
              <a:rPr lang="ru-RU" dirty="0" err="1" smtClean="0"/>
              <a:t>Aguilera</a:t>
            </a:r>
            <a:r>
              <a:rPr lang="ru-RU" dirty="0" smtClean="0"/>
              <a:t> </a:t>
            </a:r>
            <a:r>
              <a:rPr lang="ru-RU" dirty="0" err="1" smtClean="0"/>
              <a:t>by</a:t>
            </a:r>
            <a:r>
              <a:rPr lang="ru-RU" dirty="0" smtClean="0"/>
              <a:t> </a:t>
            </a:r>
            <a:r>
              <a:rPr lang="ru-RU" dirty="0" err="1" smtClean="0"/>
              <a:t>Night</a:t>
            </a:r>
            <a:r>
              <a:rPr lang="ru-RU" dirty="0" smtClean="0"/>
              <a:t>. В 2010 году поступили в продажу духи </a:t>
            </a:r>
            <a:r>
              <a:rPr lang="ru-RU" dirty="0" err="1" smtClean="0"/>
              <a:t>Christina</a:t>
            </a:r>
            <a:r>
              <a:rPr lang="ru-RU" dirty="0" smtClean="0"/>
              <a:t> </a:t>
            </a:r>
            <a:r>
              <a:rPr lang="ru-RU" dirty="0" err="1" smtClean="0"/>
              <a:t>Aguilera</a:t>
            </a:r>
            <a:r>
              <a:rPr lang="ru-RU" dirty="0" smtClean="0"/>
              <a:t> </a:t>
            </a:r>
            <a:r>
              <a:rPr lang="ru-RU" dirty="0" err="1" smtClean="0"/>
              <a:t>Royal</a:t>
            </a:r>
            <a:r>
              <a:rPr lang="ru-RU" dirty="0" smtClean="0"/>
              <a:t> </a:t>
            </a:r>
            <a:r>
              <a:rPr lang="ru-RU" dirty="0" err="1" smtClean="0"/>
              <a:t>Desire</a:t>
            </a:r>
            <a:r>
              <a:rPr lang="ru-RU" dirty="0" smtClean="0"/>
              <a:t>. А в 2011 году вышел пятый аромат певицы — </a:t>
            </a:r>
            <a:r>
              <a:rPr lang="ru-RU" dirty="0" err="1" smtClean="0"/>
              <a:t>Secret</a:t>
            </a:r>
            <a:r>
              <a:rPr lang="ru-RU" dirty="0" smtClean="0"/>
              <a:t> </a:t>
            </a:r>
            <a:r>
              <a:rPr lang="ru-RU" dirty="0" err="1" smtClean="0"/>
              <a:t>Potion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 1 октября 2012 в продажу поступил аромат </a:t>
            </a:r>
            <a:r>
              <a:rPr lang="ru-RU" dirty="0" err="1" smtClean="0"/>
              <a:t>Red</a:t>
            </a:r>
            <a:r>
              <a:rPr lang="ru-RU" dirty="0" smtClean="0"/>
              <a:t> </a:t>
            </a:r>
            <a:r>
              <a:rPr lang="ru-RU" dirty="0" err="1" smtClean="0"/>
              <a:t>Sin</a:t>
            </a:r>
            <a:r>
              <a:rPr lang="ru-RU" dirty="0" smtClean="0"/>
              <a:t> («Красный грех»), а в 2013 году вышел аромат </a:t>
            </a:r>
            <a:r>
              <a:rPr lang="ru-RU" dirty="0" err="1" smtClean="0"/>
              <a:t>Unforgettable</a:t>
            </a:r>
            <a:r>
              <a:rPr lang="ru-RU" dirty="0" smtClean="0"/>
              <a:t> («Незабываемый»).</a:t>
            </a:r>
          </a:p>
          <a:p>
            <a:endParaRPr lang="ru-RU" dirty="0"/>
          </a:p>
        </p:txBody>
      </p:sp>
      <p:pic>
        <p:nvPicPr>
          <p:cNvPr id="6" name="Рисунок 5" descr="large_s_christina_aguilera_inspire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1484784"/>
            <a:ext cx="3707904" cy="4795540"/>
          </a:xfrm>
          <a:prstGeom prst="rect">
            <a:avLst/>
          </a:prstGeom>
        </p:spPr>
      </p:pic>
      <p:pic>
        <p:nvPicPr>
          <p:cNvPr id="7" name="Рисунок 6" descr="_500_600_80_QBJbL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1844824"/>
            <a:ext cx="4572000" cy="3429000"/>
          </a:xfrm>
          <a:prstGeom prst="rect">
            <a:avLst/>
          </a:prstGeom>
        </p:spPr>
      </p:pic>
      <p:pic>
        <p:nvPicPr>
          <p:cNvPr id="8" name="Рисунок 7" descr="o.1110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952500"/>
            <a:ext cx="4572000" cy="5905500"/>
          </a:xfrm>
          <a:prstGeom prst="rect">
            <a:avLst/>
          </a:prstGeom>
        </p:spPr>
      </p:pic>
      <p:pic>
        <p:nvPicPr>
          <p:cNvPr id="9" name="Рисунок 8" descr="christina-aguilera-red-sin-showergel-150ml_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520" y="1484784"/>
            <a:ext cx="4501008" cy="4365104"/>
          </a:xfrm>
          <a:prstGeom prst="rect">
            <a:avLst/>
          </a:prstGeom>
        </p:spPr>
      </p:pic>
      <p:pic>
        <p:nvPicPr>
          <p:cNvPr id="12" name="Рисунок 11" descr="christina-aquilera-unforgettable-2_blo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27584" y="1556792"/>
            <a:ext cx="3744416" cy="4481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576064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Несколько фото Кристины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052736"/>
            <a:ext cx="6408712" cy="4392488"/>
          </a:xfrm>
          <a:prstGeom prst="rect">
            <a:avLst/>
          </a:prstGeom>
        </p:spPr>
      </p:pic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1687" y="95250"/>
            <a:ext cx="5000625" cy="6667500"/>
          </a:xfrm>
          <a:prstGeom prst="rect">
            <a:avLst/>
          </a:prstGeom>
        </p:spPr>
      </p:pic>
      <p:pic>
        <p:nvPicPr>
          <p:cNvPr id="4" name="Рисунок 3" descr="97241382_large_6ByqufviYM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1685" y="0"/>
            <a:ext cx="5040630" cy="6858000"/>
          </a:xfrm>
          <a:prstGeom prst="rect">
            <a:avLst/>
          </a:prstGeom>
        </p:spPr>
      </p:pic>
      <p:pic>
        <p:nvPicPr>
          <p:cNvPr id="5" name="Рисунок 4" descr="agilera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20340" y="1143000"/>
            <a:ext cx="3703320" cy="4572000"/>
          </a:xfrm>
          <a:prstGeom prst="rect">
            <a:avLst/>
          </a:prstGeom>
        </p:spPr>
      </p:pic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39752" y="0"/>
            <a:ext cx="4464424" cy="6858000"/>
          </a:xfrm>
          <a:prstGeom prst="rect">
            <a:avLst/>
          </a:prstGeom>
        </p:spPr>
      </p:pic>
      <p:pic>
        <p:nvPicPr>
          <p:cNvPr id="7" name="Рисунок 6" descr="Christina-Aguiler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62125" y="1790700"/>
            <a:ext cx="5619750" cy="3276600"/>
          </a:xfrm>
          <a:prstGeom prst="rect">
            <a:avLst/>
          </a:prstGeom>
        </p:spPr>
      </p:pic>
      <p:pic>
        <p:nvPicPr>
          <p:cNvPr id="8" name="Рисунок 7" descr="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3 (1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82880" y="0"/>
            <a:ext cx="877824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192</Words>
  <Application>Microsoft Office PowerPoint</Application>
  <PresentationFormat>Экран (4:3)</PresentationFormat>
  <Paragraphs>17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Детство Кристины</vt:lpstr>
      <vt:lpstr>Личная жизнь</vt:lpstr>
      <vt:lpstr>Личная жизнь</vt:lpstr>
      <vt:lpstr>Карьера в кино и на телевидении </vt:lpstr>
      <vt:lpstr>Карьера в кино и на телевидении</vt:lpstr>
      <vt:lpstr>Бренд </vt:lpstr>
      <vt:lpstr>Несколько фото Кристины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11117</dc:creator>
  <cp:lastModifiedBy>11117</cp:lastModifiedBy>
  <cp:revision>15</cp:revision>
  <dcterms:created xsi:type="dcterms:W3CDTF">2015-01-17T04:12:12Z</dcterms:created>
  <dcterms:modified xsi:type="dcterms:W3CDTF">2015-02-27T05:14:31Z</dcterms:modified>
</cp:coreProperties>
</file>