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66" r:id="rId4"/>
    <p:sldId id="274" r:id="rId5"/>
    <p:sldId id="273" r:id="rId6"/>
    <p:sldId id="267" r:id="rId7"/>
    <p:sldId id="268" r:id="rId8"/>
    <p:sldId id="270" r:id="rId9"/>
    <p:sldId id="271" r:id="rId10"/>
    <p:sldId id="272" r:id="rId11"/>
    <p:sldId id="259" r:id="rId12"/>
    <p:sldId id="260" r:id="rId13"/>
    <p:sldId id="261" r:id="rId14"/>
    <p:sldId id="262" r:id="rId15"/>
    <p:sldId id="263" r:id="rId16"/>
    <p:sldId id="264" r:id="rId17"/>
    <p:sldId id="265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251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B317F5-E12D-4F50-AC20-2569FDCA430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98D04E-E366-4686-9248-1F73D71D603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D9E1F5-90F3-46B7-BF60-8042E0CB8C0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17AE22-9284-474B-A5DA-4491B2853B3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1DFB84-BF6A-4DB1-BD54-E49798AD4E1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0E911F-65FD-42BE-ABE3-AE5799B5461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5AE842-02F9-4CA8-BE6E-3444BF22248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8BBD61-66D5-4993-B49F-3D9554DB133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144D41-58FA-4C33-9A72-52718C9EC78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17EED0-20C2-4747-8B16-156D0AD2E59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F7B92D-0695-4578-9188-D43436EBFE6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2A8C0CA-3F85-4F8B-B599-DB2B6633FCAF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5445125"/>
            <a:ext cx="7991475" cy="1152525"/>
          </a:xfrm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Части речи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00338" y="4868863"/>
            <a:ext cx="6264275" cy="360362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ru-RU" sz="200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4"/>
          <p:cNvSpPr txBox="1">
            <a:spLocks noChangeArrowheads="1"/>
          </p:cNvSpPr>
          <p:nvPr/>
        </p:nvSpPr>
        <p:spPr bwMode="auto">
          <a:xfrm>
            <a:off x="250825" y="260350"/>
            <a:ext cx="88931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hlink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hlink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hlink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hlink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hlink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b="1" i="1"/>
              <a:t>ДЕЕПРИЧАСТИЕ – </a:t>
            </a:r>
            <a:r>
              <a:rPr lang="ru-RU" altLang="ru-RU" b="1" i="1">
                <a:solidFill>
                  <a:srgbClr val="FF3300"/>
                </a:solidFill>
              </a:rPr>
              <a:t>ЧАСТЬ РЕЧИ</a:t>
            </a:r>
            <a:r>
              <a:rPr lang="ru-RU" altLang="ru-RU" b="1" i="1"/>
              <a:t> – ДОБАВ. ДЕЙСТВ.</a:t>
            </a:r>
          </a:p>
        </p:txBody>
      </p:sp>
      <p:sp>
        <p:nvSpPr>
          <p:cNvPr id="2051" name="WordArt 5"/>
          <p:cNvSpPr>
            <a:spLocks noChangeArrowheads="1" noChangeShapeType="1" noTextEdit="1"/>
          </p:cNvSpPr>
          <p:nvPr/>
        </p:nvSpPr>
        <p:spPr bwMode="auto">
          <a:xfrm>
            <a:off x="1547813" y="1125538"/>
            <a:ext cx="925512" cy="3413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kern="10"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latin typeface="Arial"/>
                <a:cs typeface="Arial"/>
              </a:rPr>
              <a:t>ПР-КИ</a:t>
            </a:r>
          </a:p>
        </p:txBody>
      </p:sp>
      <p:sp>
        <p:nvSpPr>
          <p:cNvPr id="2052" name="Text Box 6"/>
          <p:cNvSpPr txBox="1">
            <a:spLocks noChangeArrowheads="1"/>
          </p:cNvSpPr>
          <p:nvPr/>
        </p:nvSpPr>
        <p:spPr bwMode="auto">
          <a:xfrm>
            <a:off x="2627313" y="765175"/>
            <a:ext cx="6337300" cy="1004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hlink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hlink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hlink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hlink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hlink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b="1" i="1"/>
              <a:t>Г</a:t>
            </a:r>
            <a:r>
              <a:rPr lang="ru-RU" altLang="ru-RU" sz="2000" b="1" i="1"/>
              <a:t>. – ВИД, -СЯ, УПР. СЛ., С </a:t>
            </a:r>
            <a:r>
              <a:rPr lang="ru-RU" altLang="ru-RU" sz="2000" b="1" i="1">
                <a:solidFill>
                  <a:srgbClr val="FF3300"/>
                </a:solidFill>
              </a:rPr>
              <a:t>НЕ – РАЗДЕЛЬНО</a:t>
            </a:r>
          </a:p>
          <a:p>
            <a:pPr eaLnBrk="1" hangingPunct="1">
              <a:spcBef>
                <a:spcPct val="50000"/>
              </a:spcBef>
            </a:pPr>
            <a:r>
              <a:rPr lang="ru-RU" altLang="ru-RU" b="1" i="1"/>
              <a:t>Н.</a:t>
            </a:r>
            <a:r>
              <a:rPr lang="ru-RU" altLang="ru-RU" sz="2000" b="1" i="1"/>
              <a:t> – </a:t>
            </a:r>
            <a:r>
              <a:rPr lang="ru-RU" altLang="ru-RU" sz="2000" b="1" i="1">
                <a:solidFill>
                  <a:srgbClr val="FF3300"/>
                </a:solidFill>
              </a:rPr>
              <a:t>НЕ ИЗМЕН.</a:t>
            </a:r>
          </a:p>
        </p:txBody>
      </p:sp>
      <p:sp>
        <p:nvSpPr>
          <p:cNvPr id="2053" name="WordArt 9"/>
          <p:cNvSpPr>
            <a:spLocks noChangeArrowheads="1" noChangeShapeType="1" noTextEdit="1"/>
          </p:cNvSpPr>
          <p:nvPr/>
        </p:nvSpPr>
        <p:spPr bwMode="auto">
          <a:xfrm>
            <a:off x="395288" y="2205038"/>
            <a:ext cx="771525" cy="4000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kern="10"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latin typeface="Arial"/>
                <a:cs typeface="Arial"/>
              </a:rPr>
              <a:t>СОВ.</a:t>
            </a:r>
          </a:p>
        </p:txBody>
      </p:sp>
      <p:sp>
        <p:nvSpPr>
          <p:cNvPr id="2054" name="WordArt 10"/>
          <p:cNvSpPr>
            <a:spLocks noChangeArrowheads="1" noChangeShapeType="1" noTextEdit="1"/>
          </p:cNvSpPr>
          <p:nvPr/>
        </p:nvSpPr>
        <p:spPr bwMode="auto">
          <a:xfrm>
            <a:off x="4140200" y="1916113"/>
            <a:ext cx="733425" cy="4000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kern="10"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latin typeface="Arial"/>
                <a:cs typeface="Arial"/>
              </a:rPr>
              <a:t>ВИД</a:t>
            </a:r>
          </a:p>
        </p:txBody>
      </p:sp>
      <p:sp>
        <p:nvSpPr>
          <p:cNvPr id="2055" name="WordArt 11"/>
          <p:cNvSpPr>
            <a:spLocks noChangeArrowheads="1" noChangeShapeType="1" noTextEdit="1"/>
          </p:cNvSpPr>
          <p:nvPr/>
        </p:nvSpPr>
        <p:spPr bwMode="auto">
          <a:xfrm>
            <a:off x="7451725" y="2205038"/>
            <a:ext cx="1362075" cy="4000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kern="10"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latin typeface="Arial"/>
                <a:cs typeface="Arial"/>
              </a:rPr>
              <a:t>НЕСОВ.</a:t>
            </a:r>
          </a:p>
        </p:txBody>
      </p:sp>
      <p:sp>
        <p:nvSpPr>
          <p:cNvPr id="2056" name="Text Box 12"/>
          <p:cNvSpPr txBox="1">
            <a:spLocks noChangeArrowheads="1"/>
          </p:cNvSpPr>
          <p:nvPr/>
        </p:nvSpPr>
        <p:spPr bwMode="auto">
          <a:xfrm>
            <a:off x="1403350" y="2205038"/>
            <a:ext cx="26654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hlink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hlink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hlink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hlink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hlink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b="1" i="1">
                <a:solidFill>
                  <a:srgbClr val="FF3300"/>
                </a:solidFill>
              </a:rPr>
              <a:t>ЧТО СДЕЛАВ?</a:t>
            </a:r>
          </a:p>
        </p:txBody>
      </p:sp>
      <p:sp>
        <p:nvSpPr>
          <p:cNvPr id="2057" name="Text Box 13"/>
          <p:cNvSpPr txBox="1">
            <a:spLocks noChangeArrowheads="1"/>
          </p:cNvSpPr>
          <p:nvPr/>
        </p:nvSpPr>
        <p:spPr bwMode="auto">
          <a:xfrm>
            <a:off x="5148263" y="2205038"/>
            <a:ext cx="23050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hlink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hlink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hlink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hlink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hlink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b="1" i="1">
                <a:solidFill>
                  <a:srgbClr val="FF3300"/>
                </a:solidFill>
              </a:rPr>
              <a:t>ЧТО ДЕЛАЯ?</a:t>
            </a:r>
          </a:p>
        </p:txBody>
      </p:sp>
      <p:sp>
        <p:nvSpPr>
          <p:cNvPr id="2058" name="Text Box 14"/>
          <p:cNvSpPr txBox="1">
            <a:spLocks noChangeArrowheads="1"/>
          </p:cNvSpPr>
          <p:nvPr/>
        </p:nvSpPr>
        <p:spPr bwMode="auto">
          <a:xfrm>
            <a:off x="468313" y="2708275"/>
            <a:ext cx="80645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hlink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hlink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hlink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hlink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hlink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b="1" i="1"/>
              <a:t>ЗАКОНЧ.  </a:t>
            </a:r>
            <a:r>
              <a:rPr lang="ru-RU" altLang="ru-RU" b="1" i="1">
                <a:cs typeface="Arial" charset="0"/>
              </a:rPr>
              <a:t>←      ДОБАВ. ДЕЙСТВ.      → НЕЗАКОНЧ.</a:t>
            </a:r>
          </a:p>
        </p:txBody>
      </p:sp>
      <p:sp>
        <p:nvSpPr>
          <p:cNvPr id="2059" name="Text Box 15"/>
          <p:cNvSpPr txBox="1">
            <a:spLocks noChangeArrowheads="1"/>
          </p:cNvSpPr>
          <p:nvPr/>
        </p:nvSpPr>
        <p:spPr bwMode="auto">
          <a:xfrm>
            <a:off x="250825" y="3500438"/>
            <a:ext cx="22320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hlink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hlink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hlink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hlink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hlink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000" b="1"/>
              <a:t>* Н.Ф. СОВ. В. +</a:t>
            </a:r>
          </a:p>
        </p:txBody>
      </p:sp>
      <p:sp>
        <p:nvSpPr>
          <p:cNvPr id="2060" name="Text Box 16"/>
          <p:cNvSpPr txBox="1">
            <a:spLocks noChangeArrowheads="1"/>
          </p:cNvSpPr>
          <p:nvPr/>
        </p:nvSpPr>
        <p:spPr bwMode="auto">
          <a:xfrm>
            <a:off x="2411413" y="3141663"/>
            <a:ext cx="936625" cy="98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hlink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hlink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hlink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hlink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hlink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75000"/>
              </a:lnSpc>
              <a:spcBef>
                <a:spcPct val="50000"/>
              </a:spcBef>
            </a:pPr>
            <a:r>
              <a:rPr lang="ru-RU" altLang="ru-RU" sz="1800" b="1" i="1">
                <a:solidFill>
                  <a:srgbClr val="FF3300"/>
                </a:solidFill>
              </a:rPr>
              <a:t>-в</a:t>
            </a:r>
          </a:p>
          <a:p>
            <a:pPr eaLnBrk="1" hangingPunct="1">
              <a:lnSpc>
                <a:spcPct val="75000"/>
              </a:lnSpc>
              <a:spcBef>
                <a:spcPct val="50000"/>
              </a:spcBef>
            </a:pPr>
            <a:r>
              <a:rPr lang="ru-RU" altLang="ru-RU" sz="1800" b="1" i="1">
                <a:solidFill>
                  <a:srgbClr val="FF3300"/>
                </a:solidFill>
              </a:rPr>
              <a:t>-ши</a:t>
            </a:r>
          </a:p>
          <a:p>
            <a:pPr eaLnBrk="1" hangingPunct="1">
              <a:lnSpc>
                <a:spcPct val="75000"/>
              </a:lnSpc>
              <a:spcBef>
                <a:spcPct val="50000"/>
              </a:spcBef>
            </a:pPr>
            <a:r>
              <a:rPr lang="ru-RU" altLang="ru-RU" sz="1800" b="1" i="1">
                <a:solidFill>
                  <a:srgbClr val="FF3300"/>
                </a:solidFill>
              </a:rPr>
              <a:t>-вши</a:t>
            </a:r>
          </a:p>
        </p:txBody>
      </p:sp>
      <p:sp>
        <p:nvSpPr>
          <p:cNvPr id="2061" name="Text Box 17"/>
          <p:cNvSpPr txBox="1">
            <a:spLocks noChangeArrowheads="1"/>
          </p:cNvSpPr>
          <p:nvPr/>
        </p:nvSpPr>
        <p:spPr bwMode="auto">
          <a:xfrm>
            <a:off x="179388" y="4508500"/>
            <a:ext cx="230346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hlink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hlink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hlink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hlink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hlink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000" b="1"/>
              <a:t>* ПРОСТ. Б. </a:t>
            </a:r>
            <a:r>
              <a:rPr lang="en-US" altLang="ru-RU" sz="2000" b="1"/>
              <a:t>t  +</a:t>
            </a:r>
            <a:endParaRPr lang="ru-RU" altLang="ru-RU" sz="2000" b="1"/>
          </a:p>
        </p:txBody>
      </p:sp>
      <p:sp>
        <p:nvSpPr>
          <p:cNvPr id="2062" name="Text Box 18"/>
          <p:cNvSpPr txBox="1">
            <a:spLocks noChangeArrowheads="1"/>
          </p:cNvSpPr>
          <p:nvPr/>
        </p:nvSpPr>
        <p:spPr bwMode="auto">
          <a:xfrm>
            <a:off x="2339975" y="4292600"/>
            <a:ext cx="720725" cy="64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hlink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hlink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hlink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hlink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hlink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75000"/>
              </a:lnSpc>
              <a:spcBef>
                <a:spcPct val="50000"/>
              </a:spcBef>
            </a:pPr>
            <a:r>
              <a:rPr lang="en-US" altLang="ru-RU" sz="1800" b="1" i="1">
                <a:solidFill>
                  <a:srgbClr val="FF3300"/>
                </a:solidFill>
              </a:rPr>
              <a:t>-</a:t>
            </a:r>
            <a:r>
              <a:rPr lang="ru-RU" altLang="ru-RU" sz="1800" b="1" i="1">
                <a:solidFill>
                  <a:srgbClr val="FF3300"/>
                </a:solidFill>
              </a:rPr>
              <a:t>а</a:t>
            </a:r>
            <a:endParaRPr lang="en-US" altLang="ru-RU" sz="1800" b="1" i="1">
              <a:solidFill>
                <a:srgbClr val="FF3300"/>
              </a:solidFill>
            </a:endParaRPr>
          </a:p>
          <a:p>
            <a:pPr eaLnBrk="1" hangingPunct="1">
              <a:lnSpc>
                <a:spcPct val="75000"/>
              </a:lnSpc>
              <a:spcBef>
                <a:spcPct val="50000"/>
              </a:spcBef>
            </a:pPr>
            <a:r>
              <a:rPr lang="en-US" altLang="ru-RU" sz="1800" b="1" i="1">
                <a:solidFill>
                  <a:srgbClr val="FF3300"/>
                </a:solidFill>
              </a:rPr>
              <a:t>-</a:t>
            </a:r>
            <a:r>
              <a:rPr lang="ru-RU" altLang="ru-RU" sz="1800" b="1" i="1">
                <a:solidFill>
                  <a:srgbClr val="FF3300"/>
                </a:solidFill>
              </a:rPr>
              <a:t>я</a:t>
            </a:r>
          </a:p>
        </p:txBody>
      </p:sp>
      <p:sp>
        <p:nvSpPr>
          <p:cNvPr id="2063" name="Text Box 19"/>
          <p:cNvSpPr txBox="1">
            <a:spLocks noChangeArrowheads="1"/>
          </p:cNvSpPr>
          <p:nvPr/>
        </p:nvSpPr>
        <p:spPr bwMode="auto">
          <a:xfrm>
            <a:off x="5940425" y="3429000"/>
            <a:ext cx="23764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hlink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hlink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hlink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hlink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hlink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000" b="1"/>
              <a:t>*Н.</a:t>
            </a:r>
            <a:r>
              <a:rPr lang="en-US" altLang="ru-RU" sz="2000" b="1"/>
              <a:t> t</a:t>
            </a:r>
            <a:r>
              <a:rPr lang="ru-RU" altLang="ru-RU" sz="2000" b="1"/>
              <a:t>  НЕСОВ. В. +</a:t>
            </a:r>
          </a:p>
        </p:txBody>
      </p:sp>
      <p:sp>
        <p:nvSpPr>
          <p:cNvPr id="2064" name="Text Box 20"/>
          <p:cNvSpPr txBox="1">
            <a:spLocks noChangeArrowheads="1"/>
          </p:cNvSpPr>
          <p:nvPr/>
        </p:nvSpPr>
        <p:spPr bwMode="auto">
          <a:xfrm>
            <a:off x="8243888" y="3141663"/>
            <a:ext cx="647700" cy="779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hlink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hlink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hlink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hlink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hlink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1800" b="1" i="1">
                <a:solidFill>
                  <a:srgbClr val="FF3300"/>
                </a:solidFill>
              </a:rPr>
              <a:t>-а</a:t>
            </a:r>
          </a:p>
          <a:p>
            <a:pPr eaLnBrk="1" hangingPunct="1">
              <a:spcBef>
                <a:spcPct val="50000"/>
              </a:spcBef>
            </a:pPr>
            <a:r>
              <a:rPr lang="ru-RU" altLang="ru-RU" sz="1800" b="1" i="1">
                <a:solidFill>
                  <a:srgbClr val="FF3300"/>
                </a:solidFill>
              </a:rPr>
              <a:t>-я</a:t>
            </a:r>
          </a:p>
        </p:txBody>
      </p:sp>
      <p:sp>
        <p:nvSpPr>
          <p:cNvPr id="2065" name="Text Box 21"/>
          <p:cNvSpPr txBox="1">
            <a:spLocks noChangeArrowheads="1"/>
          </p:cNvSpPr>
          <p:nvPr/>
        </p:nvSpPr>
        <p:spPr bwMode="auto">
          <a:xfrm>
            <a:off x="5940425" y="4149725"/>
            <a:ext cx="28082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hlink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hlink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hlink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hlink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hlink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000" b="1" i="1"/>
              <a:t>*</a:t>
            </a:r>
            <a:r>
              <a:rPr lang="ru-RU" altLang="ru-RU" sz="2000" b="1" i="1">
                <a:solidFill>
                  <a:schemeClr val="accent2"/>
                </a:solidFill>
              </a:rPr>
              <a:t>быть </a:t>
            </a:r>
            <a:r>
              <a:rPr lang="ru-RU" altLang="ru-RU" sz="2000" b="1" i="1">
                <a:solidFill>
                  <a:schemeClr val="accent2"/>
                </a:solidFill>
                <a:cs typeface="Arial" charset="0"/>
              </a:rPr>
              <a:t>→ буд</a:t>
            </a:r>
            <a:r>
              <a:rPr lang="ru-RU" altLang="ru-RU" sz="2000" b="1" i="1">
                <a:solidFill>
                  <a:srgbClr val="FF3300"/>
                </a:solidFill>
                <a:cs typeface="Arial" charset="0"/>
              </a:rPr>
              <a:t>учи</a:t>
            </a:r>
          </a:p>
        </p:txBody>
      </p:sp>
      <p:sp>
        <p:nvSpPr>
          <p:cNvPr id="2066" name="WordArt 22"/>
          <p:cNvSpPr>
            <a:spLocks noChangeArrowheads="1" noChangeShapeType="1" noTextEdit="1"/>
          </p:cNvSpPr>
          <p:nvPr/>
        </p:nvSpPr>
        <p:spPr bwMode="auto">
          <a:xfrm>
            <a:off x="2268538" y="5157788"/>
            <a:ext cx="4535487" cy="576262"/>
          </a:xfrm>
          <a:prstGeom prst="rect">
            <a:avLst/>
          </a:prstGeom>
        </p:spPr>
        <p:txBody>
          <a:bodyPr spcFirstLastPara="1" wrap="none" fromWordArt="1">
            <a:prstTxWarp prst="textArchDown">
              <a:avLst>
                <a:gd name="adj" fmla="val 539115"/>
              </a:avLst>
            </a:prstTxWarp>
          </a:bodyPr>
          <a:lstStyle/>
          <a:p>
            <a:pPr algn="ctr"/>
            <a:r>
              <a:rPr lang="ru-RU" sz="2800" kern="10"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latin typeface="Arial"/>
                <a:cs typeface="Arial"/>
              </a:rPr>
              <a:t>Д-п + з.с. =  Д-п оборот</a:t>
            </a:r>
          </a:p>
          <a:p>
            <a:pPr algn="ctr"/>
            <a:endParaRPr lang="ru-RU" sz="2800" kern="10">
              <a:ln w="9525">
                <a:solidFill>
                  <a:schemeClr val="hlink"/>
                </a:solidFill>
                <a:round/>
                <a:headEnd/>
                <a:tailEnd/>
              </a:ln>
              <a:latin typeface="Arial"/>
              <a:cs typeface="Arial"/>
            </a:endParaRPr>
          </a:p>
          <a:p>
            <a:pPr algn="ctr"/>
            <a:r>
              <a:rPr lang="ru-RU" sz="2800" kern="10"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latin typeface="Arial"/>
                <a:cs typeface="Arial"/>
              </a:rPr>
              <a:t>одиночное д-п</a:t>
            </a:r>
          </a:p>
        </p:txBody>
      </p:sp>
      <p:sp>
        <p:nvSpPr>
          <p:cNvPr id="2067" name="Arc 23"/>
          <p:cNvSpPr>
            <a:spLocks/>
          </p:cNvSpPr>
          <p:nvPr/>
        </p:nvSpPr>
        <p:spPr bwMode="auto">
          <a:xfrm rot="2849100" flipV="1">
            <a:off x="2221707" y="1531144"/>
            <a:ext cx="4567237" cy="4619625"/>
          </a:xfrm>
          <a:custGeom>
            <a:avLst/>
            <a:gdLst>
              <a:gd name="T0" fmla="*/ 2524750 w 19528"/>
              <a:gd name="T1" fmla="*/ 0 h 18709"/>
              <a:gd name="T2" fmla="*/ 4567237 w 19528"/>
              <a:gd name="T3" fmla="*/ 2340307 h 18709"/>
              <a:gd name="T4" fmla="*/ 0 w 19528"/>
              <a:gd name="T5" fmla="*/ 4619625 h 18709"/>
              <a:gd name="T6" fmla="*/ 0 60000 65536"/>
              <a:gd name="T7" fmla="*/ 0 60000 65536"/>
              <a:gd name="T8" fmla="*/ 0 60000 65536"/>
              <a:gd name="T9" fmla="*/ 0 w 19528"/>
              <a:gd name="T10" fmla="*/ 0 h 18709"/>
              <a:gd name="T11" fmla="*/ 19528 w 19528"/>
              <a:gd name="T12" fmla="*/ 18709 h 1870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528" h="18709" fill="none" extrusionOk="0">
                <a:moveTo>
                  <a:pt x="10795" y="-1"/>
                </a:moveTo>
                <a:cubicBezTo>
                  <a:pt x="14602" y="2196"/>
                  <a:pt x="17649" y="5503"/>
                  <a:pt x="19528" y="9477"/>
                </a:cubicBezTo>
              </a:path>
              <a:path w="19528" h="18709" stroke="0" extrusionOk="0">
                <a:moveTo>
                  <a:pt x="10795" y="-1"/>
                </a:moveTo>
                <a:cubicBezTo>
                  <a:pt x="14602" y="2196"/>
                  <a:pt x="17649" y="5503"/>
                  <a:pt x="19528" y="9477"/>
                </a:cubicBezTo>
                <a:lnTo>
                  <a:pt x="0" y="18709"/>
                </a:lnTo>
                <a:close/>
              </a:path>
            </a:pathLst>
          </a:custGeom>
          <a:noFill/>
          <a:ln w="38100">
            <a:solidFill>
              <a:schemeClr val="hlink"/>
            </a:solidFill>
            <a:prstDash val="dash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68" name="Line 24"/>
          <p:cNvSpPr>
            <a:spLocks noChangeShapeType="1"/>
          </p:cNvSpPr>
          <p:nvPr/>
        </p:nvSpPr>
        <p:spPr bwMode="auto">
          <a:xfrm flipH="1">
            <a:off x="2843213" y="5157788"/>
            <a:ext cx="215900" cy="719137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69" name="Line 25"/>
          <p:cNvSpPr>
            <a:spLocks noChangeShapeType="1"/>
          </p:cNvSpPr>
          <p:nvPr/>
        </p:nvSpPr>
        <p:spPr bwMode="auto">
          <a:xfrm>
            <a:off x="5940425" y="5157788"/>
            <a:ext cx="215900" cy="719137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70" name="Text Box 26"/>
          <p:cNvSpPr txBox="1">
            <a:spLocks noChangeArrowheads="1"/>
          </p:cNvSpPr>
          <p:nvPr/>
        </p:nvSpPr>
        <p:spPr bwMode="auto">
          <a:xfrm>
            <a:off x="2627313" y="5013325"/>
            <a:ext cx="36036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hlink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hlink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hlink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hlink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hlink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3600" b="1">
                <a:solidFill>
                  <a:srgbClr val="FF3300"/>
                </a:solidFill>
              </a:rPr>
              <a:t>,</a:t>
            </a:r>
          </a:p>
        </p:txBody>
      </p:sp>
      <p:sp>
        <p:nvSpPr>
          <p:cNvPr id="2071" name="Rectangle 27"/>
          <p:cNvSpPr>
            <a:spLocks noChangeArrowheads="1"/>
          </p:cNvSpPr>
          <p:nvPr/>
        </p:nvSpPr>
        <p:spPr bwMode="auto">
          <a:xfrm>
            <a:off x="6084888" y="5013325"/>
            <a:ext cx="296862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hlink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hlink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hlink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hlink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hlink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3200" b="1">
                <a:solidFill>
                  <a:srgbClr val="FF3300"/>
                </a:solidFill>
              </a:rPr>
              <a:t>,</a:t>
            </a:r>
          </a:p>
        </p:txBody>
      </p:sp>
      <p:sp>
        <p:nvSpPr>
          <p:cNvPr id="2072" name="Text Box 28"/>
          <p:cNvSpPr txBox="1">
            <a:spLocks noChangeArrowheads="1"/>
          </p:cNvSpPr>
          <p:nvPr/>
        </p:nvSpPr>
        <p:spPr bwMode="auto">
          <a:xfrm>
            <a:off x="250825" y="6237288"/>
            <a:ext cx="87137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hlink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hlink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hlink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hlink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hlink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000" b="1">
                <a:solidFill>
                  <a:srgbClr val="FF3300"/>
                </a:solidFill>
              </a:rPr>
              <a:t>ОБОСОБЛ. ЧЛ. ПР-НИЯ</a:t>
            </a:r>
            <a:r>
              <a:rPr lang="ru-RU" altLang="ru-RU" sz="2000" b="1"/>
              <a:t> – ВЫДЕЛЕННЫЕ ПО СМЫСЛУ И ИНТОНАЦ.</a:t>
            </a:r>
          </a:p>
        </p:txBody>
      </p:sp>
      <p:sp>
        <p:nvSpPr>
          <p:cNvPr id="2073" name="Oval 29"/>
          <p:cNvSpPr>
            <a:spLocks noChangeArrowheads="1"/>
          </p:cNvSpPr>
          <p:nvPr/>
        </p:nvSpPr>
        <p:spPr bwMode="auto">
          <a:xfrm>
            <a:off x="7885113" y="5084763"/>
            <a:ext cx="792162" cy="792162"/>
          </a:xfrm>
          <a:prstGeom prst="ellips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hlink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hlink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hlink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hlink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hlink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3200" b="1"/>
              <a:t>47</a:t>
            </a:r>
          </a:p>
        </p:txBody>
      </p:sp>
      <p:sp>
        <p:nvSpPr>
          <p:cNvPr id="2074" name="Line 30"/>
          <p:cNvSpPr>
            <a:spLocks noChangeShapeType="1"/>
          </p:cNvSpPr>
          <p:nvPr/>
        </p:nvSpPr>
        <p:spPr bwMode="auto">
          <a:xfrm>
            <a:off x="250825" y="1844675"/>
            <a:ext cx="8642350" cy="0"/>
          </a:xfrm>
          <a:prstGeom prst="line">
            <a:avLst/>
          </a:prstGeom>
          <a:noFill/>
          <a:ln w="38100">
            <a:solidFill>
              <a:schemeClr val="hlink"/>
            </a:solidFill>
            <a:prstDash val="dash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75" name="Line 31"/>
          <p:cNvSpPr>
            <a:spLocks noChangeShapeType="1"/>
          </p:cNvSpPr>
          <p:nvPr/>
        </p:nvSpPr>
        <p:spPr bwMode="auto">
          <a:xfrm flipV="1">
            <a:off x="250825" y="5013325"/>
            <a:ext cx="8642350" cy="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76" name="Line 32"/>
          <p:cNvSpPr>
            <a:spLocks noChangeShapeType="1"/>
          </p:cNvSpPr>
          <p:nvPr/>
        </p:nvSpPr>
        <p:spPr bwMode="auto">
          <a:xfrm>
            <a:off x="250825" y="0"/>
            <a:ext cx="0" cy="685800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77" name="Line 33"/>
          <p:cNvSpPr>
            <a:spLocks noChangeShapeType="1"/>
          </p:cNvSpPr>
          <p:nvPr/>
        </p:nvSpPr>
        <p:spPr bwMode="auto">
          <a:xfrm>
            <a:off x="8893175" y="0"/>
            <a:ext cx="0" cy="685800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78" name="Line 34"/>
          <p:cNvSpPr>
            <a:spLocks noChangeShapeType="1"/>
          </p:cNvSpPr>
          <p:nvPr/>
        </p:nvSpPr>
        <p:spPr bwMode="auto">
          <a:xfrm flipV="1">
            <a:off x="2339975" y="3068638"/>
            <a:ext cx="360363" cy="21590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79" name="Line 35"/>
          <p:cNvSpPr>
            <a:spLocks noChangeShapeType="1"/>
          </p:cNvSpPr>
          <p:nvPr/>
        </p:nvSpPr>
        <p:spPr bwMode="auto">
          <a:xfrm>
            <a:off x="2700338" y="3068638"/>
            <a:ext cx="287337" cy="21590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80" name="Line 36"/>
          <p:cNvSpPr>
            <a:spLocks noChangeShapeType="1"/>
          </p:cNvSpPr>
          <p:nvPr/>
        </p:nvSpPr>
        <p:spPr bwMode="auto">
          <a:xfrm flipV="1">
            <a:off x="8101013" y="3068638"/>
            <a:ext cx="358775" cy="288925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81" name="Line 37"/>
          <p:cNvSpPr>
            <a:spLocks noChangeShapeType="1"/>
          </p:cNvSpPr>
          <p:nvPr/>
        </p:nvSpPr>
        <p:spPr bwMode="auto">
          <a:xfrm>
            <a:off x="8459788" y="3068638"/>
            <a:ext cx="288925" cy="288925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82" name="Line 38"/>
          <p:cNvSpPr>
            <a:spLocks noChangeShapeType="1"/>
          </p:cNvSpPr>
          <p:nvPr/>
        </p:nvSpPr>
        <p:spPr bwMode="auto">
          <a:xfrm flipV="1">
            <a:off x="7740650" y="4076700"/>
            <a:ext cx="215900" cy="144463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83" name="Line 39"/>
          <p:cNvSpPr>
            <a:spLocks noChangeShapeType="1"/>
          </p:cNvSpPr>
          <p:nvPr/>
        </p:nvSpPr>
        <p:spPr bwMode="auto">
          <a:xfrm>
            <a:off x="7956550" y="4076700"/>
            <a:ext cx="215900" cy="144463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84" name="Line 40"/>
          <p:cNvSpPr>
            <a:spLocks noChangeShapeType="1"/>
          </p:cNvSpPr>
          <p:nvPr/>
        </p:nvSpPr>
        <p:spPr bwMode="auto">
          <a:xfrm flipV="1">
            <a:off x="2268538" y="4149725"/>
            <a:ext cx="287337" cy="21590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85" name="Line 42"/>
          <p:cNvSpPr>
            <a:spLocks noChangeShapeType="1"/>
          </p:cNvSpPr>
          <p:nvPr/>
        </p:nvSpPr>
        <p:spPr bwMode="auto">
          <a:xfrm>
            <a:off x="2555875" y="4149725"/>
            <a:ext cx="215900" cy="21590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07948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>
              <a:solidFill>
                <a:srgbClr val="525129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>
              <a:solidFill>
                <a:srgbClr val="525129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>
              <a:solidFill>
                <a:srgbClr val="525129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>
              <a:solidFill>
                <a:srgbClr val="525129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>
              <a:solidFill>
                <a:srgbClr val="525129"/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>
              <a:solidFill>
                <a:srgbClr val="525129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>
              <a:solidFill>
                <a:srgbClr val="525129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>
              <a:solidFill>
                <a:srgbClr val="525129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>
              <a:solidFill>
                <a:srgbClr val="525129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>
              <a:solidFill>
                <a:srgbClr val="525129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>
              <a:solidFill>
                <a:srgbClr val="525129"/>
              </a:solidFill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>
              <a:solidFill>
                <a:srgbClr val="525129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>
              <a:solidFill>
                <a:srgbClr val="525129"/>
              </a:solidFill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>
              <a:solidFill>
                <a:srgbClr val="525129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15"/>
          <p:cNvSpPr txBox="1">
            <a:spLocks noChangeArrowheads="1"/>
          </p:cNvSpPr>
          <p:nvPr/>
        </p:nvSpPr>
        <p:spPr bwMode="auto">
          <a:xfrm>
            <a:off x="900113" y="1989138"/>
            <a:ext cx="6048375" cy="1062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i="0">
                <a:solidFill>
                  <a:srgbClr val="FF3300"/>
                </a:solidFill>
              </a:rPr>
              <a:t>Н</a:t>
            </a:r>
            <a:r>
              <a:rPr lang="ru-RU" i="0"/>
              <a:t>АРИЦ.</a:t>
            </a:r>
            <a:r>
              <a:rPr lang="ru-RU" b="0" i="0"/>
              <a:t> </a:t>
            </a:r>
            <a:r>
              <a:rPr lang="ru-RU" i="0">
                <a:cs typeface="Arial" charset="0"/>
              </a:rPr>
              <a:t>— ОДНОРОД.</a:t>
            </a:r>
            <a:r>
              <a:rPr lang="ru-RU" i="0">
                <a:solidFill>
                  <a:schemeClr val="tx1"/>
                </a:solidFill>
                <a:cs typeface="Arial" charset="0"/>
              </a:rPr>
              <a:t>                                   </a:t>
            </a:r>
            <a:r>
              <a:rPr lang="ru-RU" i="0">
                <a:solidFill>
                  <a:schemeClr val="accent2"/>
                </a:solidFill>
                <a:cs typeface="Arial" charset="0"/>
              </a:rPr>
              <a:t>. . .</a:t>
            </a:r>
            <a:r>
              <a:rPr lang="ru-RU" i="0">
                <a:solidFill>
                  <a:schemeClr val="tx1"/>
                </a:solidFill>
                <a:cs typeface="Arial" charset="0"/>
              </a:rPr>
              <a:t>        </a:t>
            </a:r>
          </a:p>
          <a:p>
            <a:pPr>
              <a:spcBef>
                <a:spcPct val="50000"/>
              </a:spcBef>
            </a:pPr>
            <a:r>
              <a:rPr lang="ru-RU" i="0">
                <a:solidFill>
                  <a:srgbClr val="FF3300"/>
                </a:solidFill>
                <a:cs typeface="Arial" charset="0"/>
              </a:rPr>
              <a:t>С</a:t>
            </a:r>
            <a:r>
              <a:rPr lang="ru-RU" i="0">
                <a:cs typeface="Arial" charset="0"/>
              </a:rPr>
              <a:t>ОБСТВ. — ЕДИНИЧ.</a:t>
            </a:r>
            <a:r>
              <a:rPr lang="ru-RU" i="0">
                <a:solidFill>
                  <a:schemeClr val="tx1"/>
                </a:solidFill>
                <a:cs typeface="Arial" charset="0"/>
              </a:rPr>
              <a:t>                       </a:t>
            </a:r>
            <a:r>
              <a:rPr lang="ru-RU" i="0">
                <a:solidFill>
                  <a:srgbClr val="FF0000"/>
                </a:solidFill>
                <a:cs typeface="Arial" charset="0"/>
              </a:rPr>
              <a:t>К О В С</a:t>
            </a:r>
            <a:r>
              <a:rPr lang="ru-RU" i="0">
                <a:solidFill>
                  <a:schemeClr val="tx1"/>
                </a:solidFill>
                <a:cs typeface="Arial" charset="0"/>
              </a:rPr>
              <a:t>              </a:t>
            </a:r>
            <a:r>
              <a:rPr lang="ru-RU" i="0">
                <a:solidFill>
                  <a:schemeClr val="accent2"/>
                </a:solidFill>
                <a:cs typeface="Arial" charset="0"/>
              </a:rPr>
              <a:t>. . .</a:t>
            </a:r>
          </a:p>
        </p:txBody>
      </p:sp>
      <p:sp>
        <p:nvSpPr>
          <p:cNvPr id="2051" name="Text Box 5"/>
          <p:cNvSpPr txBox="1">
            <a:spLocks noChangeArrowheads="1"/>
          </p:cNvSpPr>
          <p:nvPr/>
        </p:nvSpPr>
        <p:spPr bwMode="auto">
          <a:xfrm>
            <a:off x="395288" y="549275"/>
            <a:ext cx="2952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i="0"/>
              <a:t>СУЩ. </a:t>
            </a:r>
            <a:r>
              <a:rPr lang="ru-RU" sz="2400" i="0">
                <a:cs typeface="Arial" charset="0"/>
              </a:rPr>
              <a:t>— </a:t>
            </a:r>
            <a:r>
              <a:rPr lang="ru-RU" sz="2400" i="0">
                <a:solidFill>
                  <a:srgbClr val="FF3300"/>
                </a:solidFill>
              </a:rPr>
              <a:t>ПРЕДМЕТ</a:t>
            </a:r>
          </a:p>
        </p:txBody>
      </p:sp>
      <p:sp>
        <p:nvSpPr>
          <p:cNvPr id="2052" name="Text Box 6"/>
          <p:cNvSpPr txBox="1">
            <a:spLocks noChangeArrowheads="1"/>
          </p:cNvSpPr>
          <p:nvPr/>
        </p:nvSpPr>
        <p:spPr bwMode="auto">
          <a:xfrm>
            <a:off x="3492500" y="404813"/>
            <a:ext cx="36036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ru-RU" sz="2000" i="0"/>
              <a:t>К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ru-RU" sz="2000" i="0"/>
              <a:t>Ч</a:t>
            </a:r>
          </a:p>
        </p:txBody>
      </p:sp>
      <p:sp>
        <p:nvSpPr>
          <p:cNvPr id="2053" name="WordArt 7"/>
          <p:cNvSpPr>
            <a:spLocks noChangeArrowheads="1" noChangeShapeType="1" noTextEdit="1"/>
          </p:cNvSpPr>
          <p:nvPr/>
        </p:nvSpPr>
        <p:spPr bwMode="auto">
          <a:xfrm>
            <a:off x="3849688" y="474663"/>
            <a:ext cx="874712" cy="5254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latin typeface="Arial"/>
                <a:cs typeface="Arial"/>
              </a:rPr>
              <a:t>ТО?</a:t>
            </a:r>
          </a:p>
        </p:txBody>
      </p:sp>
      <p:sp>
        <p:nvSpPr>
          <p:cNvPr id="2054" name="WordArt 8"/>
          <p:cNvSpPr>
            <a:spLocks noChangeArrowheads="1" noChangeShapeType="1" noTextEdit="1"/>
          </p:cNvSpPr>
          <p:nvPr/>
        </p:nvSpPr>
        <p:spPr bwMode="auto">
          <a:xfrm>
            <a:off x="5148263" y="476250"/>
            <a:ext cx="17907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latin typeface="Arial"/>
                <a:cs typeface="Arial"/>
              </a:rPr>
              <a:t>(   )</a:t>
            </a:r>
          </a:p>
        </p:txBody>
      </p:sp>
      <p:sp>
        <p:nvSpPr>
          <p:cNvPr id="2055" name="Text Box 9"/>
          <p:cNvSpPr txBox="1">
            <a:spLocks noChangeArrowheads="1"/>
          </p:cNvSpPr>
          <p:nvPr/>
        </p:nvSpPr>
        <p:spPr bwMode="auto">
          <a:xfrm>
            <a:off x="5435600" y="476250"/>
            <a:ext cx="3384550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ru-RU" i="0"/>
              <a:t>ОДУШ.</a:t>
            </a:r>
            <a:r>
              <a:rPr lang="ru-RU" i="0">
                <a:solidFill>
                  <a:schemeClr val="tx1"/>
                </a:solidFill>
              </a:rPr>
              <a:t>            </a:t>
            </a:r>
            <a:r>
              <a:rPr lang="ru-RU" i="0">
                <a:solidFill>
                  <a:schemeClr val="accent2"/>
                </a:solidFill>
              </a:rPr>
              <a:t>. . .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ru-RU" i="0"/>
              <a:t>НЕОДУШ.</a:t>
            </a:r>
            <a:r>
              <a:rPr lang="ru-RU" i="0">
                <a:solidFill>
                  <a:schemeClr val="tx1"/>
                </a:solidFill>
              </a:rPr>
              <a:t>       </a:t>
            </a:r>
            <a:r>
              <a:rPr lang="ru-RU" i="0">
                <a:solidFill>
                  <a:schemeClr val="accent2"/>
                </a:solidFill>
              </a:rPr>
              <a:t>. . .</a:t>
            </a:r>
          </a:p>
        </p:txBody>
      </p:sp>
      <p:sp>
        <p:nvSpPr>
          <p:cNvPr id="2056" name="WordArt 10"/>
          <p:cNvSpPr>
            <a:spLocks noChangeArrowheads="1" noChangeShapeType="1" noTextEdit="1"/>
          </p:cNvSpPr>
          <p:nvPr/>
        </p:nvSpPr>
        <p:spPr bwMode="auto">
          <a:xfrm>
            <a:off x="2484438" y="1125538"/>
            <a:ext cx="376237" cy="666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FF3300"/>
                  </a:solidFill>
                  <a:round/>
                  <a:headEnd/>
                  <a:tailEnd/>
                </a:ln>
                <a:solidFill>
                  <a:srgbClr val="FF3300"/>
                </a:solidFill>
                <a:latin typeface="Arial"/>
                <a:cs typeface="Arial"/>
              </a:rPr>
              <a:t>Р</a:t>
            </a:r>
          </a:p>
        </p:txBody>
      </p:sp>
      <p:sp>
        <p:nvSpPr>
          <p:cNvPr id="2057" name="WordArt 11"/>
          <p:cNvSpPr>
            <a:spLocks noChangeArrowheads="1" noChangeShapeType="1" noTextEdit="1"/>
          </p:cNvSpPr>
          <p:nvPr/>
        </p:nvSpPr>
        <p:spPr bwMode="auto">
          <a:xfrm>
            <a:off x="3851275" y="1196975"/>
            <a:ext cx="433388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FF3300"/>
                  </a:solidFill>
                  <a:round/>
                  <a:headEnd/>
                  <a:tailEnd/>
                </a:ln>
                <a:solidFill>
                  <a:srgbClr val="FF3300"/>
                </a:solidFill>
                <a:latin typeface="Arial"/>
                <a:cs typeface="Arial"/>
              </a:rPr>
              <a:t>Ч</a:t>
            </a:r>
          </a:p>
        </p:txBody>
      </p:sp>
      <p:sp>
        <p:nvSpPr>
          <p:cNvPr id="2058" name="WordArt 12"/>
          <p:cNvSpPr>
            <a:spLocks noChangeArrowheads="1" noChangeShapeType="1" noTextEdit="1"/>
          </p:cNvSpPr>
          <p:nvPr/>
        </p:nvSpPr>
        <p:spPr bwMode="auto">
          <a:xfrm>
            <a:off x="5651500" y="1268413"/>
            <a:ext cx="360363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latin typeface="Arial"/>
                <a:cs typeface="Arial"/>
              </a:rPr>
              <a:t>6</a:t>
            </a:r>
          </a:p>
        </p:txBody>
      </p:sp>
      <p:sp>
        <p:nvSpPr>
          <p:cNvPr id="2059" name="Text Box 13"/>
          <p:cNvSpPr txBox="1">
            <a:spLocks noChangeArrowheads="1"/>
          </p:cNvSpPr>
          <p:nvPr/>
        </p:nvSpPr>
        <p:spPr bwMode="auto">
          <a:xfrm>
            <a:off x="1979613" y="1125538"/>
            <a:ext cx="720725" cy="782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ru-RU" i="0"/>
              <a:t>М.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ru-RU" i="0"/>
              <a:t>Ж.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ru-RU" i="0"/>
              <a:t>СР.</a:t>
            </a:r>
          </a:p>
        </p:txBody>
      </p:sp>
      <p:sp>
        <p:nvSpPr>
          <p:cNvPr id="2060" name="Text Box 14"/>
          <p:cNvSpPr txBox="1">
            <a:spLocks noChangeArrowheads="1"/>
          </p:cNvSpPr>
          <p:nvPr/>
        </p:nvSpPr>
        <p:spPr bwMode="auto">
          <a:xfrm>
            <a:off x="3276600" y="1125538"/>
            <a:ext cx="865188" cy="77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i="0"/>
              <a:t>ЕД.</a:t>
            </a:r>
          </a:p>
          <a:p>
            <a:pPr>
              <a:spcBef>
                <a:spcPct val="50000"/>
              </a:spcBef>
            </a:pPr>
            <a:r>
              <a:rPr lang="ru-RU" i="0"/>
              <a:t>МН.</a:t>
            </a:r>
          </a:p>
        </p:txBody>
      </p:sp>
      <p:sp>
        <p:nvSpPr>
          <p:cNvPr id="2061" name="Text Box 16"/>
          <p:cNvSpPr txBox="1">
            <a:spLocks noChangeArrowheads="1"/>
          </p:cNvSpPr>
          <p:nvPr/>
        </p:nvSpPr>
        <p:spPr bwMode="auto">
          <a:xfrm>
            <a:off x="3779838" y="2133600"/>
            <a:ext cx="1295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i="0"/>
              <a:t>ПР-ТЫ</a:t>
            </a:r>
          </a:p>
        </p:txBody>
      </p:sp>
      <p:sp>
        <p:nvSpPr>
          <p:cNvPr id="2062" name="Text Box 17"/>
          <p:cNvSpPr txBox="1">
            <a:spLocks noChangeArrowheads="1"/>
          </p:cNvSpPr>
          <p:nvPr/>
        </p:nvSpPr>
        <p:spPr bwMode="auto">
          <a:xfrm>
            <a:off x="1403350" y="2781300"/>
            <a:ext cx="3671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i="0">
                <a:solidFill>
                  <a:srgbClr val="FF3300"/>
                </a:solidFill>
                <a:cs typeface="Arial" charset="0"/>
              </a:rPr>
              <a:t>„</a:t>
            </a:r>
            <a:r>
              <a:rPr lang="ru-RU" sz="2400" i="0">
                <a:solidFill>
                  <a:schemeClr val="tx1"/>
                </a:solidFill>
                <a:cs typeface="Arial" charset="0"/>
              </a:rPr>
              <a:t> </a:t>
            </a:r>
            <a:r>
              <a:rPr lang="ru-RU" sz="2400" i="0">
                <a:cs typeface="Arial" charset="0"/>
              </a:rPr>
              <a:t>НАЗВ.  ЗАГЛ.</a:t>
            </a:r>
            <a:r>
              <a:rPr lang="ru-RU" sz="2400" i="0">
                <a:solidFill>
                  <a:schemeClr val="tx1"/>
                </a:solidFill>
                <a:cs typeface="Arial" charset="0"/>
              </a:rPr>
              <a:t> </a:t>
            </a:r>
            <a:r>
              <a:rPr lang="ru-RU" sz="2400" i="0">
                <a:solidFill>
                  <a:srgbClr val="FF3300"/>
                </a:solidFill>
                <a:cs typeface="Arial" charset="0"/>
              </a:rPr>
              <a:t>“ </a:t>
            </a:r>
            <a:r>
              <a:rPr lang="ru-RU" sz="2400" i="0">
                <a:solidFill>
                  <a:schemeClr val="tx1"/>
                </a:solidFill>
                <a:cs typeface="Arial" charset="0"/>
              </a:rPr>
              <a:t>   </a:t>
            </a:r>
            <a:r>
              <a:rPr lang="ru-RU" sz="2400" i="0">
                <a:solidFill>
                  <a:schemeClr val="accent2"/>
                </a:solidFill>
                <a:cs typeface="Arial" charset="0"/>
              </a:rPr>
              <a:t>. . .</a:t>
            </a:r>
            <a:r>
              <a:rPr lang="ru-RU" sz="2400" i="0">
                <a:solidFill>
                  <a:schemeClr val="tx1"/>
                </a:solidFill>
                <a:cs typeface="Arial" charset="0"/>
              </a:rPr>
              <a:t> </a:t>
            </a:r>
          </a:p>
        </p:txBody>
      </p:sp>
      <p:sp>
        <p:nvSpPr>
          <p:cNvPr id="2063" name="Line 18"/>
          <p:cNvSpPr>
            <a:spLocks noChangeShapeType="1"/>
          </p:cNvSpPr>
          <p:nvPr/>
        </p:nvSpPr>
        <p:spPr bwMode="auto">
          <a:xfrm flipV="1">
            <a:off x="468313" y="3716338"/>
            <a:ext cx="1441450" cy="21590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64" name="Line 19"/>
          <p:cNvSpPr>
            <a:spLocks noChangeShapeType="1"/>
          </p:cNvSpPr>
          <p:nvPr/>
        </p:nvSpPr>
        <p:spPr bwMode="auto">
          <a:xfrm flipV="1">
            <a:off x="2268538" y="3429000"/>
            <a:ext cx="1366837" cy="215900"/>
          </a:xfrm>
          <a:prstGeom prst="line">
            <a:avLst/>
          </a:prstGeom>
          <a:noFill/>
          <a:ln w="38100">
            <a:solidFill>
              <a:schemeClr val="hlink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65" name="Line 20"/>
          <p:cNvSpPr>
            <a:spLocks noChangeShapeType="1"/>
          </p:cNvSpPr>
          <p:nvPr/>
        </p:nvSpPr>
        <p:spPr bwMode="auto">
          <a:xfrm flipV="1">
            <a:off x="3995738" y="3141663"/>
            <a:ext cx="1584325" cy="215900"/>
          </a:xfrm>
          <a:prstGeom prst="line">
            <a:avLst/>
          </a:prstGeom>
          <a:noFill/>
          <a:ln w="38100">
            <a:solidFill>
              <a:schemeClr val="hlink"/>
            </a:solidFill>
            <a:prstDash val="dash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66" name="Line 21"/>
          <p:cNvSpPr>
            <a:spLocks noChangeShapeType="1"/>
          </p:cNvSpPr>
          <p:nvPr/>
        </p:nvSpPr>
        <p:spPr bwMode="auto">
          <a:xfrm flipV="1">
            <a:off x="5867400" y="2852738"/>
            <a:ext cx="1439863" cy="21590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67" name="Line 22"/>
          <p:cNvSpPr>
            <a:spLocks noChangeShapeType="1"/>
          </p:cNvSpPr>
          <p:nvPr/>
        </p:nvSpPr>
        <p:spPr bwMode="auto">
          <a:xfrm flipV="1">
            <a:off x="5867400" y="2997200"/>
            <a:ext cx="1439863" cy="21590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68" name="Text Box 23"/>
          <p:cNvSpPr txBox="1">
            <a:spLocks noChangeArrowheads="1"/>
          </p:cNvSpPr>
          <p:nvPr/>
        </p:nvSpPr>
        <p:spPr bwMode="auto">
          <a:xfrm>
            <a:off x="4716463" y="2997200"/>
            <a:ext cx="4141787" cy="1446213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55000"/>
              </a:lnSpc>
              <a:spcBef>
                <a:spcPct val="50000"/>
              </a:spcBef>
            </a:pPr>
            <a:endParaRPr lang="ru-RU" sz="2400" i="0"/>
          </a:p>
          <a:p>
            <a:pPr algn="ctr">
              <a:lnSpc>
                <a:spcPct val="55000"/>
              </a:lnSpc>
              <a:spcBef>
                <a:spcPct val="50000"/>
              </a:spcBef>
            </a:pPr>
            <a:r>
              <a:rPr lang="ru-RU" sz="2400" i="0"/>
              <a:t>ТОЛЬКО</a:t>
            </a:r>
          </a:p>
          <a:p>
            <a:pPr algn="ctr">
              <a:lnSpc>
                <a:spcPct val="55000"/>
              </a:lnSpc>
              <a:spcBef>
                <a:spcPct val="50000"/>
              </a:spcBef>
            </a:pPr>
            <a:r>
              <a:rPr lang="ru-RU" sz="2400" i="0"/>
              <a:t>ЕД.                          МН.</a:t>
            </a:r>
          </a:p>
          <a:p>
            <a:pPr algn="ctr">
              <a:lnSpc>
                <a:spcPct val="55000"/>
              </a:lnSpc>
              <a:spcBef>
                <a:spcPct val="50000"/>
              </a:spcBef>
            </a:pPr>
            <a:r>
              <a:rPr lang="ru-RU" sz="2400"/>
              <a:t>фарфо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́</a:t>
            </a:r>
            <a:r>
              <a:rPr lang="ru-RU" sz="2400"/>
              <a:t>р                воро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́</a:t>
            </a:r>
            <a:r>
              <a:rPr lang="ru-RU" sz="2400"/>
              <a:t>та</a:t>
            </a:r>
          </a:p>
        </p:txBody>
      </p:sp>
      <p:sp>
        <p:nvSpPr>
          <p:cNvPr id="2069" name="WordArt 24"/>
          <p:cNvSpPr>
            <a:spLocks noChangeArrowheads="1" noChangeShapeType="1" noTextEdit="1"/>
          </p:cNvSpPr>
          <p:nvPr/>
        </p:nvSpPr>
        <p:spPr bwMode="auto">
          <a:xfrm rot="-5400000">
            <a:off x="-84137" y="5419725"/>
            <a:ext cx="1733550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kern="10"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latin typeface="Arial"/>
                <a:cs typeface="Arial"/>
              </a:rPr>
              <a:t>И. П.  ЕД. Ч.</a:t>
            </a:r>
          </a:p>
        </p:txBody>
      </p:sp>
      <p:sp>
        <p:nvSpPr>
          <p:cNvPr id="2070" name="WordArt 25"/>
          <p:cNvSpPr>
            <a:spLocks noChangeArrowheads="1" noChangeShapeType="1" noTextEdit="1"/>
          </p:cNvSpPr>
          <p:nvPr/>
        </p:nvSpPr>
        <p:spPr bwMode="auto">
          <a:xfrm>
            <a:off x="1187450" y="4797425"/>
            <a:ext cx="257175" cy="1571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FF3300"/>
                  </a:solidFill>
                  <a:round/>
                  <a:headEnd/>
                  <a:tailEnd/>
                </a:ln>
                <a:solidFill>
                  <a:srgbClr val="FF3300"/>
                </a:solidFill>
                <a:latin typeface="Arial"/>
                <a:cs typeface="Arial"/>
              </a:rPr>
              <a:t>1</a:t>
            </a:r>
          </a:p>
          <a:p>
            <a:pPr algn="ctr"/>
            <a:r>
              <a:rPr lang="ru-RU" sz="3600" kern="10">
                <a:ln w="9525">
                  <a:solidFill>
                    <a:srgbClr val="FF3300"/>
                  </a:solidFill>
                  <a:round/>
                  <a:headEnd/>
                  <a:tailEnd/>
                </a:ln>
                <a:solidFill>
                  <a:srgbClr val="FF3300"/>
                </a:solidFill>
                <a:latin typeface="Arial"/>
                <a:cs typeface="Arial"/>
              </a:rPr>
              <a:t>2</a:t>
            </a:r>
          </a:p>
          <a:p>
            <a:pPr algn="ctr"/>
            <a:r>
              <a:rPr lang="ru-RU" sz="3600" kern="10">
                <a:ln w="9525">
                  <a:solidFill>
                    <a:srgbClr val="FF3300"/>
                  </a:solidFill>
                  <a:round/>
                  <a:headEnd/>
                  <a:tailEnd/>
                </a:ln>
                <a:solidFill>
                  <a:srgbClr val="FF3300"/>
                </a:solidFill>
                <a:latin typeface="Arial"/>
                <a:cs typeface="Arial"/>
              </a:rPr>
              <a:t>3</a:t>
            </a:r>
          </a:p>
        </p:txBody>
      </p:sp>
      <p:sp>
        <p:nvSpPr>
          <p:cNvPr id="2071" name="Text Box 26"/>
          <p:cNvSpPr txBox="1">
            <a:spLocks noChangeArrowheads="1"/>
          </p:cNvSpPr>
          <p:nvPr/>
        </p:nvSpPr>
        <p:spPr bwMode="auto">
          <a:xfrm>
            <a:off x="1547813" y="4724400"/>
            <a:ext cx="719137" cy="506413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ru-RU" i="0"/>
              <a:t>М.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ru-RU" i="0"/>
              <a:t>Ж.</a:t>
            </a:r>
          </a:p>
        </p:txBody>
      </p:sp>
      <p:sp>
        <p:nvSpPr>
          <p:cNvPr id="2072" name="Text Box 27"/>
          <p:cNvSpPr txBox="1">
            <a:spLocks noChangeArrowheads="1"/>
          </p:cNvSpPr>
          <p:nvPr/>
        </p:nvSpPr>
        <p:spPr bwMode="auto">
          <a:xfrm>
            <a:off x="1547813" y="5373688"/>
            <a:ext cx="935037" cy="506412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ru-RU" i="0"/>
              <a:t>М.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ru-RU" i="0"/>
              <a:t>СР.</a:t>
            </a:r>
          </a:p>
        </p:txBody>
      </p:sp>
      <p:sp>
        <p:nvSpPr>
          <p:cNvPr id="2073" name="Text Box 28"/>
          <p:cNvSpPr txBox="1">
            <a:spLocks noChangeArrowheads="1"/>
          </p:cNvSpPr>
          <p:nvPr/>
        </p:nvSpPr>
        <p:spPr bwMode="auto">
          <a:xfrm>
            <a:off x="1547813" y="6021388"/>
            <a:ext cx="792162" cy="366712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i="0"/>
              <a:t>Ж.</a:t>
            </a:r>
          </a:p>
        </p:txBody>
      </p:sp>
      <p:sp>
        <p:nvSpPr>
          <p:cNvPr id="2074" name="Text Box 29"/>
          <p:cNvSpPr txBox="1">
            <a:spLocks noChangeArrowheads="1"/>
          </p:cNvSpPr>
          <p:nvPr/>
        </p:nvSpPr>
        <p:spPr bwMode="auto">
          <a:xfrm>
            <a:off x="2987675" y="4652963"/>
            <a:ext cx="2160588" cy="4572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i="0">
                <a:solidFill>
                  <a:srgbClr val="FF3300"/>
                </a:solidFill>
              </a:rPr>
              <a:t>-а,  -я</a:t>
            </a:r>
            <a:r>
              <a:rPr lang="ru-RU" sz="2400" i="0"/>
              <a:t>       </a:t>
            </a:r>
            <a:r>
              <a:rPr lang="ru-RU" sz="2400" i="0">
                <a:solidFill>
                  <a:schemeClr val="accent2"/>
                </a:solidFill>
              </a:rPr>
              <a:t>. . .</a:t>
            </a:r>
            <a:r>
              <a:rPr lang="ru-RU" sz="2400" i="0"/>
              <a:t> </a:t>
            </a:r>
          </a:p>
        </p:txBody>
      </p:sp>
      <p:sp>
        <p:nvSpPr>
          <p:cNvPr id="2075" name="Text Box 30"/>
          <p:cNvSpPr txBox="1">
            <a:spLocks noChangeArrowheads="1"/>
          </p:cNvSpPr>
          <p:nvPr/>
        </p:nvSpPr>
        <p:spPr bwMode="auto">
          <a:xfrm>
            <a:off x="2987675" y="5229225"/>
            <a:ext cx="2592388" cy="639763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  <a:buFontTx/>
              <a:buChar char="-"/>
            </a:pPr>
            <a:r>
              <a:rPr lang="ru-RU" sz="2400" i="0">
                <a:cs typeface="Arial" charset="0"/>
              </a:rPr>
              <a:t>               </a:t>
            </a:r>
            <a:r>
              <a:rPr lang="ru-RU" sz="2400" i="0">
                <a:solidFill>
                  <a:schemeClr val="accent2"/>
                </a:solidFill>
                <a:cs typeface="Arial" charset="0"/>
              </a:rPr>
              <a:t>. . .</a:t>
            </a:r>
          </a:p>
          <a:p>
            <a:pPr>
              <a:lnSpc>
                <a:spcPct val="50000"/>
              </a:lnSpc>
              <a:spcBef>
                <a:spcPct val="50000"/>
              </a:spcBef>
              <a:buFontTx/>
              <a:buChar char="-"/>
            </a:pPr>
            <a:r>
              <a:rPr lang="ru-RU" sz="2400" i="0">
                <a:solidFill>
                  <a:srgbClr val="FF3300"/>
                </a:solidFill>
                <a:cs typeface="Arial" charset="0"/>
              </a:rPr>
              <a:t>о, -е</a:t>
            </a:r>
            <a:r>
              <a:rPr lang="ru-RU" sz="2400" i="0">
                <a:cs typeface="Arial" charset="0"/>
              </a:rPr>
              <a:t>        </a:t>
            </a:r>
            <a:r>
              <a:rPr lang="ru-RU" sz="2400" i="0">
                <a:solidFill>
                  <a:schemeClr val="accent2"/>
                </a:solidFill>
                <a:cs typeface="Arial" charset="0"/>
              </a:rPr>
              <a:t>. . .</a:t>
            </a:r>
          </a:p>
        </p:txBody>
      </p:sp>
      <p:sp>
        <p:nvSpPr>
          <p:cNvPr id="2076" name="Text Box 31"/>
          <p:cNvSpPr txBox="1">
            <a:spLocks noChangeArrowheads="1"/>
          </p:cNvSpPr>
          <p:nvPr/>
        </p:nvSpPr>
        <p:spPr bwMode="auto">
          <a:xfrm>
            <a:off x="2987675" y="5949950"/>
            <a:ext cx="2520950" cy="4572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i="0">
                <a:solidFill>
                  <a:srgbClr val="FF3300"/>
                </a:solidFill>
              </a:rPr>
              <a:t>-     </a:t>
            </a:r>
            <a:r>
              <a:rPr lang="ru-RU" sz="2400" i="0">
                <a:solidFill>
                  <a:srgbClr val="FF3300"/>
                </a:solidFill>
                <a:cs typeface="Arial" charset="0"/>
              </a:rPr>
              <a:t>ь</a:t>
            </a:r>
            <a:r>
              <a:rPr lang="ru-RU" sz="2400" i="0">
                <a:cs typeface="Arial" charset="0"/>
              </a:rPr>
              <a:t>        </a:t>
            </a:r>
            <a:r>
              <a:rPr lang="ru-RU" sz="2400" i="0">
                <a:solidFill>
                  <a:schemeClr val="accent2"/>
                </a:solidFill>
                <a:cs typeface="Arial" charset="0"/>
              </a:rPr>
              <a:t>. . .</a:t>
            </a:r>
          </a:p>
        </p:txBody>
      </p:sp>
      <p:sp>
        <p:nvSpPr>
          <p:cNvPr id="2077" name="Rectangle 32"/>
          <p:cNvSpPr>
            <a:spLocks noChangeArrowheads="1"/>
          </p:cNvSpPr>
          <p:nvPr/>
        </p:nvSpPr>
        <p:spPr bwMode="auto">
          <a:xfrm>
            <a:off x="3276600" y="5229225"/>
            <a:ext cx="215900" cy="215900"/>
          </a:xfrm>
          <a:prstGeom prst="rect">
            <a:avLst/>
          </a:prstGeom>
          <a:noFill/>
          <a:ln w="38100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78" name="AutoShape 33"/>
          <p:cNvSpPr>
            <a:spLocks noChangeArrowheads="1"/>
          </p:cNvSpPr>
          <p:nvPr/>
        </p:nvSpPr>
        <p:spPr bwMode="auto">
          <a:xfrm>
            <a:off x="3276600" y="6092825"/>
            <a:ext cx="288925" cy="215900"/>
          </a:xfrm>
          <a:prstGeom prst="triangle">
            <a:avLst>
              <a:gd name="adj" fmla="val 50000"/>
            </a:avLst>
          </a:prstGeom>
          <a:noFill/>
          <a:ln w="38100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79" name="Line 34"/>
          <p:cNvSpPr>
            <a:spLocks noChangeShapeType="1"/>
          </p:cNvSpPr>
          <p:nvPr/>
        </p:nvSpPr>
        <p:spPr bwMode="auto">
          <a:xfrm>
            <a:off x="250825" y="4508500"/>
            <a:ext cx="8713788" cy="73025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80" name="WordArt 35"/>
          <p:cNvSpPr>
            <a:spLocks noChangeArrowheads="1" noChangeShapeType="1" noTextEdit="1"/>
          </p:cNvSpPr>
          <p:nvPr/>
        </p:nvSpPr>
        <p:spPr bwMode="auto">
          <a:xfrm>
            <a:off x="2627313" y="4581525"/>
            <a:ext cx="215900" cy="18716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kern="10"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latin typeface="Arial"/>
                <a:cs typeface="Arial"/>
              </a:rPr>
              <a:t>о</a:t>
            </a:r>
          </a:p>
          <a:p>
            <a:pPr algn="ctr"/>
            <a:r>
              <a:rPr lang="ru-RU" kern="10"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latin typeface="Arial"/>
                <a:cs typeface="Arial"/>
              </a:rPr>
              <a:t>к</a:t>
            </a:r>
          </a:p>
          <a:p>
            <a:pPr algn="ctr"/>
            <a:r>
              <a:rPr lang="ru-RU" kern="10"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latin typeface="Arial"/>
                <a:cs typeface="Arial"/>
              </a:rPr>
              <a:t>а</a:t>
            </a:r>
          </a:p>
          <a:p>
            <a:pPr algn="ctr"/>
            <a:r>
              <a:rPr lang="ru-RU" kern="10"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latin typeface="Arial"/>
                <a:cs typeface="Arial"/>
              </a:rPr>
              <a:t>н</a:t>
            </a:r>
          </a:p>
          <a:p>
            <a:pPr algn="ctr"/>
            <a:r>
              <a:rPr lang="ru-RU" kern="10"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latin typeface="Arial"/>
                <a:cs typeface="Arial"/>
              </a:rPr>
              <a:t>ч.</a:t>
            </a:r>
          </a:p>
          <a:p>
            <a:pPr algn="ctr"/>
            <a:endParaRPr lang="ru-RU" kern="10">
              <a:ln w="9525">
                <a:solidFill>
                  <a:schemeClr val="hlink"/>
                </a:solidFill>
                <a:round/>
                <a:headEnd/>
                <a:tailEnd/>
              </a:ln>
              <a:latin typeface="Arial"/>
              <a:cs typeface="Arial"/>
            </a:endParaRPr>
          </a:p>
          <a:p>
            <a:pPr algn="ctr"/>
            <a:r>
              <a:rPr lang="ru-RU" kern="10"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latin typeface="Arial"/>
                <a:cs typeface="Arial"/>
              </a:rPr>
              <a:t>н</a:t>
            </a:r>
          </a:p>
          <a:p>
            <a:pPr algn="ctr"/>
            <a:r>
              <a:rPr lang="ru-RU" kern="10"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latin typeface="Arial"/>
                <a:cs typeface="Arial"/>
              </a:rPr>
              <a:t>а</a:t>
            </a:r>
          </a:p>
        </p:txBody>
      </p:sp>
      <p:sp>
        <p:nvSpPr>
          <p:cNvPr id="2081" name="WordArt 36"/>
          <p:cNvSpPr>
            <a:spLocks noChangeArrowheads="1" noChangeShapeType="1" noTextEdit="1"/>
          </p:cNvSpPr>
          <p:nvPr/>
        </p:nvSpPr>
        <p:spPr bwMode="auto">
          <a:xfrm>
            <a:off x="6084888" y="1196975"/>
            <a:ext cx="4318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FF3300"/>
                  </a:solidFill>
                  <a:round/>
                  <a:headEnd/>
                  <a:tailEnd/>
                </a:ln>
                <a:solidFill>
                  <a:srgbClr val="FF3300"/>
                </a:solidFill>
                <a:latin typeface="Arial"/>
                <a:cs typeface="Arial"/>
              </a:rPr>
              <a:t>П</a:t>
            </a:r>
          </a:p>
        </p:txBody>
      </p:sp>
      <p:sp>
        <p:nvSpPr>
          <p:cNvPr id="2082" name="Oval 37"/>
          <p:cNvSpPr>
            <a:spLocks noChangeArrowheads="1"/>
          </p:cNvSpPr>
          <p:nvPr/>
        </p:nvSpPr>
        <p:spPr bwMode="auto">
          <a:xfrm>
            <a:off x="7451725" y="5229225"/>
            <a:ext cx="1079500" cy="1079500"/>
          </a:xfrm>
          <a:prstGeom prst="ellips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i="0"/>
              <a:t>34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" name="Rectangle 20"/>
          <p:cNvSpPr>
            <a:spLocks noChangeArrowheads="1"/>
          </p:cNvSpPr>
          <p:nvPr/>
        </p:nvSpPr>
        <p:spPr bwMode="auto">
          <a:xfrm>
            <a:off x="3924300" y="1844675"/>
            <a:ext cx="719138" cy="720725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i="0">
                <a:solidFill>
                  <a:srgbClr val="FF0000"/>
                </a:solidFill>
              </a:rPr>
              <a:t>П</a:t>
            </a:r>
          </a:p>
        </p:txBody>
      </p:sp>
      <p:sp>
        <p:nvSpPr>
          <p:cNvPr id="2069" name="Rectangle 21"/>
          <p:cNvSpPr>
            <a:spLocks noChangeArrowheads="1"/>
          </p:cNvSpPr>
          <p:nvPr/>
        </p:nvSpPr>
        <p:spPr bwMode="auto">
          <a:xfrm>
            <a:off x="2843213" y="1844675"/>
            <a:ext cx="719137" cy="720725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i="0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4859338" y="1773238"/>
            <a:ext cx="935037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ru-RU" sz="2400"/>
              <a:t>М.Р. 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ru-RU" sz="2400"/>
              <a:t>И.П.</a:t>
            </a: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11188" y="1484313"/>
            <a:ext cx="1008062" cy="519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>
                <a:solidFill>
                  <a:srgbClr val="FF0000"/>
                </a:solidFill>
              </a:rPr>
              <a:t>-НН-</a:t>
            </a:r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6659563" y="9080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1800" b="0" i="0">
              <a:solidFill>
                <a:schemeClr val="tx1"/>
              </a:solidFill>
            </a:endParaRPr>
          </a:p>
        </p:txBody>
      </p:sp>
      <p:sp>
        <p:nvSpPr>
          <p:cNvPr id="2055" name="WordArt 7"/>
          <p:cNvSpPr>
            <a:spLocks noChangeArrowheads="1" noChangeShapeType="1" noTextEdit="1"/>
          </p:cNvSpPr>
          <p:nvPr/>
        </p:nvSpPr>
        <p:spPr bwMode="auto">
          <a:xfrm rot="5400000">
            <a:off x="2195513" y="404813"/>
            <a:ext cx="1368425" cy="936625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ru-RU" sz="4000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B2B2B2">
                      <a:alpha val="79999"/>
                    </a:srgbClr>
                  </a:outerShdw>
                </a:effectLst>
                <a:latin typeface="Arial"/>
                <a:cs typeface="Arial"/>
              </a:rPr>
              <a:t>П</a:t>
            </a:r>
          </a:p>
        </p:txBody>
      </p:sp>
      <p:sp>
        <p:nvSpPr>
          <p:cNvPr id="2056" name="WordArt 8"/>
          <p:cNvSpPr>
            <a:spLocks noChangeArrowheads="1" noChangeShapeType="1" noTextEdit="1"/>
          </p:cNvSpPr>
          <p:nvPr/>
        </p:nvSpPr>
        <p:spPr bwMode="auto">
          <a:xfrm rot="5400000">
            <a:off x="2339182" y="764381"/>
            <a:ext cx="1081088" cy="504825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ru-RU" sz="3600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B2B2B2">
                      <a:alpha val="79999"/>
                    </a:srgbClr>
                  </a:outerShdw>
                </a:effectLst>
                <a:latin typeface="Arial"/>
                <a:cs typeface="Arial"/>
              </a:rPr>
              <a:t>П</a:t>
            </a:r>
          </a:p>
        </p:txBody>
      </p:sp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3419475" y="333375"/>
            <a:ext cx="121761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0" i="0"/>
              <a:t>какой</a:t>
            </a:r>
          </a:p>
        </p:txBody>
      </p:sp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3492500" y="765175"/>
            <a:ext cx="8477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0" i="0"/>
              <a:t>чей</a:t>
            </a:r>
          </a:p>
        </p:txBody>
      </p:sp>
      <p:sp>
        <p:nvSpPr>
          <p:cNvPr id="2059" name="Text Box 11"/>
          <p:cNvSpPr txBox="1">
            <a:spLocks noChangeArrowheads="1"/>
          </p:cNvSpPr>
          <p:nvPr/>
        </p:nvSpPr>
        <p:spPr bwMode="auto">
          <a:xfrm>
            <a:off x="4572000" y="4581525"/>
            <a:ext cx="576263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5400" i="0"/>
              <a:t>?</a:t>
            </a:r>
          </a:p>
        </p:txBody>
      </p:sp>
      <p:sp>
        <p:nvSpPr>
          <p:cNvPr id="2060" name="Text Box 12"/>
          <p:cNvSpPr txBox="1">
            <a:spLocks noChangeArrowheads="1"/>
          </p:cNvSpPr>
          <p:nvPr/>
        </p:nvSpPr>
        <p:spPr bwMode="auto">
          <a:xfrm>
            <a:off x="5148263" y="0"/>
            <a:ext cx="503237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ru-RU" sz="1800" i="0"/>
              <a:t>И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ru-RU" sz="1800" i="0"/>
              <a:t>З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ru-RU" sz="1800" i="0"/>
              <a:t>М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ru-RU" sz="1800" i="0"/>
              <a:t>Е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ru-RU" sz="1800" i="0"/>
              <a:t>Н.</a:t>
            </a:r>
          </a:p>
        </p:txBody>
      </p:sp>
      <p:sp>
        <p:nvSpPr>
          <p:cNvPr id="2061" name="Text Box 13"/>
          <p:cNvSpPr txBox="1">
            <a:spLocks noChangeArrowheads="1"/>
          </p:cNvSpPr>
          <p:nvPr/>
        </p:nvSpPr>
        <p:spPr bwMode="auto">
          <a:xfrm>
            <a:off x="5580063" y="0"/>
            <a:ext cx="487362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75000"/>
              </a:lnSpc>
            </a:pPr>
            <a:r>
              <a:rPr lang="ru-RU" sz="2400" i="0"/>
              <a:t>Ч.</a:t>
            </a:r>
          </a:p>
          <a:p>
            <a:pPr>
              <a:lnSpc>
                <a:spcPct val="75000"/>
              </a:lnSpc>
            </a:pPr>
            <a:endParaRPr lang="ru-RU" sz="2400" i="0"/>
          </a:p>
          <a:p>
            <a:pPr>
              <a:lnSpc>
                <a:spcPct val="75000"/>
              </a:lnSpc>
            </a:pPr>
            <a:r>
              <a:rPr lang="ru-RU" sz="2400" i="0"/>
              <a:t>Р.</a:t>
            </a:r>
          </a:p>
          <a:p>
            <a:pPr>
              <a:lnSpc>
                <a:spcPct val="75000"/>
              </a:lnSpc>
            </a:pPr>
            <a:endParaRPr lang="ru-RU" sz="2400" i="0"/>
          </a:p>
          <a:p>
            <a:pPr>
              <a:lnSpc>
                <a:spcPct val="75000"/>
              </a:lnSpc>
            </a:pPr>
            <a:r>
              <a:rPr lang="ru-RU" sz="2400" i="0"/>
              <a:t>П.</a:t>
            </a:r>
          </a:p>
        </p:txBody>
      </p:sp>
      <p:sp>
        <p:nvSpPr>
          <p:cNvPr id="2062" name="Text Box 14"/>
          <p:cNvSpPr txBox="1">
            <a:spLocks noChangeArrowheads="1"/>
          </p:cNvSpPr>
          <p:nvPr/>
        </p:nvSpPr>
        <p:spPr bwMode="auto">
          <a:xfrm>
            <a:off x="6084888" y="404813"/>
            <a:ext cx="10509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i="0"/>
              <a:t>(ед.)</a:t>
            </a:r>
          </a:p>
        </p:txBody>
      </p:sp>
      <p:sp>
        <p:nvSpPr>
          <p:cNvPr id="2063" name="Text Box 15"/>
          <p:cNvSpPr txBox="1">
            <a:spLocks noChangeArrowheads="1"/>
          </p:cNvSpPr>
          <p:nvPr/>
        </p:nvSpPr>
        <p:spPr bwMode="auto">
          <a:xfrm rot="-1347739">
            <a:off x="7019925" y="0"/>
            <a:ext cx="10810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i="0"/>
              <a:t>согл.</a:t>
            </a:r>
            <a:r>
              <a:rPr lang="ru-RU" sz="1800" b="0" i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2064" name="Text Box 16"/>
          <p:cNvSpPr txBox="1">
            <a:spLocks noChangeArrowheads="1"/>
          </p:cNvSpPr>
          <p:nvPr/>
        </p:nvSpPr>
        <p:spPr bwMode="auto">
          <a:xfrm rot="1522013">
            <a:off x="7092950" y="620713"/>
            <a:ext cx="1223963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i="0"/>
              <a:t>с сущ.</a:t>
            </a:r>
          </a:p>
        </p:txBody>
      </p:sp>
      <p:sp>
        <p:nvSpPr>
          <p:cNvPr id="2065" name="Text Box 17"/>
          <p:cNvSpPr txBox="1">
            <a:spLocks noChangeArrowheads="1"/>
          </p:cNvSpPr>
          <p:nvPr/>
        </p:nvSpPr>
        <p:spPr bwMode="auto">
          <a:xfrm>
            <a:off x="4500563" y="260350"/>
            <a:ext cx="720725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600" b="0" i="0"/>
              <a:t>?</a:t>
            </a:r>
          </a:p>
        </p:txBody>
      </p:sp>
      <p:sp>
        <p:nvSpPr>
          <p:cNvPr id="2066" name="Rectangle 18"/>
          <p:cNvSpPr>
            <a:spLocks noChangeArrowheads="1"/>
          </p:cNvSpPr>
          <p:nvPr/>
        </p:nvSpPr>
        <p:spPr bwMode="auto">
          <a:xfrm>
            <a:off x="5508625" y="1773238"/>
            <a:ext cx="523875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 b="0" i="0"/>
              <a:t>?</a:t>
            </a:r>
          </a:p>
        </p:txBody>
      </p:sp>
      <p:sp>
        <p:nvSpPr>
          <p:cNvPr id="2067" name="Text Box 19"/>
          <p:cNvSpPr txBox="1">
            <a:spLocks noChangeArrowheads="1"/>
          </p:cNvSpPr>
          <p:nvPr/>
        </p:nvSpPr>
        <p:spPr bwMode="auto">
          <a:xfrm>
            <a:off x="250825" y="333375"/>
            <a:ext cx="20177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0" i="0"/>
              <a:t>Полные</a:t>
            </a:r>
          </a:p>
        </p:txBody>
      </p:sp>
      <p:sp>
        <p:nvSpPr>
          <p:cNvPr id="2070" name="Text Box 22"/>
          <p:cNvSpPr txBox="1">
            <a:spLocks noChangeArrowheads="1"/>
          </p:cNvSpPr>
          <p:nvPr/>
        </p:nvSpPr>
        <p:spPr bwMode="auto">
          <a:xfrm>
            <a:off x="3563938" y="1916113"/>
            <a:ext cx="36036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i="0">
                <a:solidFill>
                  <a:srgbClr val="FF0000"/>
                </a:solidFill>
                <a:cs typeface="Arial" charset="0"/>
              </a:rPr>
              <a:t>=</a:t>
            </a:r>
          </a:p>
        </p:txBody>
      </p:sp>
      <p:sp>
        <p:nvSpPr>
          <p:cNvPr id="2071" name="Text Box 23"/>
          <p:cNvSpPr txBox="1">
            <a:spLocks noChangeArrowheads="1"/>
          </p:cNvSpPr>
          <p:nvPr/>
        </p:nvSpPr>
        <p:spPr bwMode="auto">
          <a:xfrm>
            <a:off x="1979613" y="1341438"/>
            <a:ext cx="143986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0" i="0"/>
              <a:t>~~~~~</a:t>
            </a:r>
            <a:endParaRPr lang="ru-RU" sz="3200" b="0" i="0"/>
          </a:p>
        </p:txBody>
      </p:sp>
      <p:sp>
        <p:nvSpPr>
          <p:cNvPr id="2" name="Oval 24"/>
          <p:cNvSpPr>
            <a:spLocks noChangeArrowheads="1"/>
          </p:cNvSpPr>
          <p:nvPr/>
        </p:nvSpPr>
        <p:spPr bwMode="auto">
          <a:xfrm>
            <a:off x="8101013" y="5588000"/>
            <a:ext cx="792162" cy="719138"/>
          </a:xfrm>
          <a:prstGeom prst="ellips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ctr"/>
            <a:r>
              <a:rPr lang="ru-RU" sz="3200" i="0"/>
              <a:t>38</a:t>
            </a:r>
          </a:p>
        </p:txBody>
      </p:sp>
      <p:sp>
        <p:nvSpPr>
          <p:cNvPr id="2073" name="Line 25"/>
          <p:cNvSpPr>
            <a:spLocks noChangeShapeType="1"/>
          </p:cNvSpPr>
          <p:nvPr/>
        </p:nvSpPr>
        <p:spPr bwMode="auto">
          <a:xfrm>
            <a:off x="3419475" y="1628775"/>
            <a:ext cx="1511300" cy="0"/>
          </a:xfrm>
          <a:prstGeom prst="line">
            <a:avLst/>
          </a:prstGeom>
          <a:noFill/>
          <a:ln w="2540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74" name="Line 26"/>
          <p:cNvSpPr>
            <a:spLocks noChangeShapeType="1"/>
          </p:cNvSpPr>
          <p:nvPr/>
        </p:nvSpPr>
        <p:spPr bwMode="auto">
          <a:xfrm>
            <a:off x="3419475" y="1700213"/>
            <a:ext cx="1511300" cy="0"/>
          </a:xfrm>
          <a:prstGeom prst="line">
            <a:avLst/>
          </a:prstGeom>
          <a:noFill/>
          <a:ln w="2540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75" name="Text Box 27"/>
          <p:cNvSpPr txBox="1">
            <a:spLocks noChangeArrowheads="1"/>
          </p:cNvSpPr>
          <p:nvPr/>
        </p:nvSpPr>
        <p:spPr bwMode="auto">
          <a:xfrm>
            <a:off x="971550" y="4868863"/>
            <a:ext cx="16557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i="0"/>
              <a:t>КРАТКИЕ</a:t>
            </a:r>
          </a:p>
        </p:txBody>
      </p:sp>
      <p:sp>
        <p:nvSpPr>
          <p:cNvPr id="2076" name="WordArt 28"/>
          <p:cNvSpPr>
            <a:spLocks noChangeArrowheads="1" noChangeShapeType="1" noTextEdit="1"/>
          </p:cNvSpPr>
          <p:nvPr/>
        </p:nvSpPr>
        <p:spPr bwMode="auto">
          <a:xfrm>
            <a:off x="2700338" y="4652963"/>
            <a:ext cx="1511300" cy="976312"/>
          </a:xfrm>
          <a:prstGeom prst="rect">
            <a:avLst/>
          </a:prstGeom>
        </p:spPr>
        <p:txBody>
          <a:bodyPr wrap="none" fromWordArt="1">
            <a:prstTxWarp prst="textFadeLeft">
              <a:avLst>
                <a:gd name="adj" fmla="val 33333"/>
              </a:avLst>
            </a:prstTxWarp>
          </a:bodyPr>
          <a:lstStyle/>
          <a:p>
            <a:pPr algn="ctr"/>
            <a:r>
              <a:rPr lang="ru-RU" sz="2800" kern="10">
                <a:ln w="0">
                  <a:solidFill>
                    <a:srgbClr val="008080"/>
                  </a:solidFill>
                  <a:round/>
                  <a:headEnd/>
                  <a:tailEnd/>
                </a:ln>
                <a:solidFill>
                  <a:srgbClr val="008080"/>
                </a:solidFill>
                <a:latin typeface="Arial"/>
                <a:cs typeface="Arial"/>
              </a:rPr>
              <a:t>каков</a:t>
            </a:r>
          </a:p>
        </p:txBody>
      </p:sp>
      <p:sp>
        <p:nvSpPr>
          <p:cNvPr id="3" name="Line 29"/>
          <p:cNvSpPr>
            <a:spLocks noChangeShapeType="1"/>
          </p:cNvSpPr>
          <p:nvPr/>
        </p:nvSpPr>
        <p:spPr bwMode="auto">
          <a:xfrm>
            <a:off x="4356100" y="5300663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" name="Line 30"/>
          <p:cNvSpPr>
            <a:spLocks noChangeShapeType="1"/>
          </p:cNvSpPr>
          <p:nvPr/>
        </p:nvSpPr>
        <p:spPr bwMode="auto">
          <a:xfrm>
            <a:off x="4427538" y="5013325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79" name="Rectangle 31"/>
          <p:cNvSpPr>
            <a:spLocks noChangeArrowheads="1"/>
          </p:cNvSpPr>
          <p:nvPr/>
        </p:nvSpPr>
        <p:spPr bwMode="auto">
          <a:xfrm>
            <a:off x="4284663" y="4508500"/>
            <a:ext cx="287337" cy="288925"/>
          </a:xfrm>
          <a:prstGeom prst="rect">
            <a:avLst/>
          </a:prstGeom>
          <a:noFill/>
          <a:ln w="25400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80" name="Rectangle 32"/>
          <p:cNvSpPr>
            <a:spLocks noChangeArrowheads="1"/>
          </p:cNvSpPr>
          <p:nvPr/>
        </p:nvSpPr>
        <p:spPr bwMode="auto">
          <a:xfrm>
            <a:off x="4284663" y="4797425"/>
            <a:ext cx="288925" cy="287338"/>
          </a:xfrm>
          <a:prstGeom prst="rect">
            <a:avLst/>
          </a:prstGeom>
          <a:noFill/>
          <a:ln w="25400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i="0"/>
              <a:t>А</a:t>
            </a:r>
          </a:p>
        </p:txBody>
      </p:sp>
      <p:sp>
        <p:nvSpPr>
          <p:cNvPr id="2081" name="Rectangle 33"/>
          <p:cNvSpPr>
            <a:spLocks noChangeArrowheads="1"/>
          </p:cNvSpPr>
          <p:nvPr/>
        </p:nvSpPr>
        <p:spPr bwMode="auto">
          <a:xfrm>
            <a:off x="4284663" y="5373688"/>
            <a:ext cx="288925" cy="288925"/>
          </a:xfrm>
          <a:prstGeom prst="rect">
            <a:avLst/>
          </a:prstGeom>
          <a:noFill/>
          <a:ln w="25400">
            <a:solidFill>
              <a:srgbClr val="008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i="0"/>
              <a:t>Ы</a:t>
            </a:r>
          </a:p>
        </p:txBody>
      </p:sp>
      <p:sp>
        <p:nvSpPr>
          <p:cNvPr id="2082" name="Rectangle 34"/>
          <p:cNvSpPr>
            <a:spLocks noChangeArrowheads="1"/>
          </p:cNvSpPr>
          <p:nvPr/>
        </p:nvSpPr>
        <p:spPr bwMode="auto">
          <a:xfrm>
            <a:off x="4284663" y="5084763"/>
            <a:ext cx="287337" cy="288925"/>
          </a:xfrm>
          <a:prstGeom prst="rect">
            <a:avLst/>
          </a:prstGeom>
          <a:noFill/>
          <a:ln w="25400">
            <a:solidFill>
              <a:srgbClr val="008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i="0"/>
              <a:t>О</a:t>
            </a:r>
          </a:p>
        </p:txBody>
      </p:sp>
      <p:sp>
        <p:nvSpPr>
          <p:cNvPr id="2083" name="AutoShape 35"/>
          <p:cNvSpPr>
            <a:spLocks noChangeArrowheads="1"/>
          </p:cNvSpPr>
          <p:nvPr/>
        </p:nvSpPr>
        <p:spPr bwMode="auto">
          <a:xfrm>
            <a:off x="1258888" y="5516563"/>
            <a:ext cx="935037" cy="792162"/>
          </a:xfrm>
          <a:prstGeom prst="triangle">
            <a:avLst>
              <a:gd name="adj" fmla="val 50000"/>
            </a:avLst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/>
            <a:r>
              <a:rPr lang="ru-RU" sz="1800" i="0">
                <a:solidFill>
                  <a:srgbClr val="FF0000"/>
                </a:solidFill>
              </a:rPr>
              <a:t>шип</a:t>
            </a:r>
          </a:p>
        </p:txBody>
      </p:sp>
      <p:sp>
        <p:nvSpPr>
          <p:cNvPr id="2084" name="Text Box 36"/>
          <p:cNvSpPr txBox="1">
            <a:spLocks noChangeArrowheads="1"/>
          </p:cNvSpPr>
          <p:nvPr/>
        </p:nvSpPr>
        <p:spPr bwMode="auto">
          <a:xfrm>
            <a:off x="2268538" y="5876925"/>
            <a:ext cx="43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i="0"/>
              <a:t>Ь</a:t>
            </a:r>
          </a:p>
        </p:txBody>
      </p:sp>
      <p:sp>
        <p:nvSpPr>
          <p:cNvPr id="2085" name="Line 37"/>
          <p:cNvSpPr>
            <a:spLocks noChangeShapeType="1"/>
          </p:cNvSpPr>
          <p:nvPr/>
        </p:nvSpPr>
        <p:spPr bwMode="auto">
          <a:xfrm flipV="1">
            <a:off x="2268538" y="5876925"/>
            <a:ext cx="431800" cy="4318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86" name="Line 38"/>
          <p:cNvSpPr>
            <a:spLocks noChangeShapeType="1"/>
          </p:cNvSpPr>
          <p:nvPr/>
        </p:nvSpPr>
        <p:spPr bwMode="auto">
          <a:xfrm>
            <a:off x="2195513" y="5876925"/>
            <a:ext cx="504825" cy="4318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87" name="Line 39"/>
          <p:cNvSpPr>
            <a:spLocks noChangeShapeType="1"/>
          </p:cNvSpPr>
          <p:nvPr/>
        </p:nvSpPr>
        <p:spPr bwMode="auto">
          <a:xfrm>
            <a:off x="971550" y="5300663"/>
            <a:ext cx="1584325" cy="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88" name="Line 40"/>
          <p:cNvSpPr>
            <a:spLocks noChangeShapeType="1"/>
          </p:cNvSpPr>
          <p:nvPr/>
        </p:nvSpPr>
        <p:spPr bwMode="auto">
          <a:xfrm>
            <a:off x="971550" y="5373688"/>
            <a:ext cx="1584325" cy="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89" name="Line 41"/>
          <p:cNvSpPr>
            <a:spLocks noChangeShapeType="1"/>
          </p:cNvSpPr>
          <p:nvPr/>
        </p:nvSpPr>
        <p:spPr bwMode="auto">
          <a:xfrm>
            <a:off x="250825" y="6453188"/>
            <a:ext cx="2592388" cy="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90" name="Line 42"/>
          <p:cNvSpPr>
            <a:spLocks noChangeShapeType="1"/>
          </p:cNvSpPr>
          <p:nvPr/>
        </p:nvSpPr>
        <p:spPr bwMode="auto">
          <a:xfrm>
            <a:off x="250825" y="6308725"/>
            <a:ext cx="0" cy="144463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91" name="Line 43"/>
          <p:cNvSpPr>
            <a:spLocks noChangeShapeType="1"/>
          </p:cNvSpPr>
          <p:nvPr/>
        </p:nvSpPr>
        <p:spPr bwMode="auto">
          <a:xfrm>
            <a:off x="2843213" y="6308725"/>
            <a:ext cx="0" cy="144463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92" name="Text Box 44"/>
          <p:cNvSpPr txBox="1">
            <a:spLocks noChangeArrowheads="1"/>
          </p:cNvSpPr>
          <p:nvPr/>
        </p:nvSpPr>
        <p:spPr bwMode="auto">
          <a:xfrm>
            <a:off x="755650" y="5876925"/>
            <a:ext cx="647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i="0">
                <a:solidFill>
                  <a:schemeClr val="accent2"/>
                </a:solidFill>
              </a:rPr>
              <a:t>….</a:t>
            </a:r>
          </a:p>
        </p:txBody>
      </p:sp>
      <p:sp>
        <p:nvSpPr>
          <p:cNvPr id="2093" name="Text Box 45"/>
          <p:cNvSpPr txBox="1">
            <a:spLocks noChangeArrowheads="1"/>
          </p:cNvSpPr>
          <p:nvPr/>
        </p:nvSpPr>
        <p:spPr bwMode="auto">
          <a:xfrm>
            <a:off x="5292725" y="4868863"/>
            <a:ext cx="18716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>
                <a:solidFill>
                  <a:srgbClr val="FF0000"/>
                </a:solidFill>
              </a:rPr>
              <a:t>НЕ СКЛОН.</a:t>
            </a:r>
          </a:p>
        </p:txBody>
      </p:sp>
      <p:sp>
        <p:nvSpPr>
          <p:cNvPr id="2094" name="Text Box 46"/>
          <p:cNvSpPr txBox="1">
            <a:spLocks noChangeArrowheads="1"/>
          </p:cNvSpPr>
          <p:nvPr/>
        </p:nvSpPr>
        <p:spPr bwMode="auto">
          <a:xfrm>
            <a:off x="5219700" y="5300663"/>
            <a:ext cx="3024188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ru-RU" sz="2400"/>
              <a:t>Измен. по ч.    </a:t>
            </a:r>
            <a:r>
              <a:rPr lang="ru-RU" sz="2400">
                <a:solidFill>
                  <a:schemeClr val="accent2"/>
                </a:solidFill>
              </a:rPr>
              <a:t>….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ru-RU" sz="2400"/>
              <a:t>Р. (ед.)     </a:t>
            </a:r>
            <a:r>
              <a:rPr lang="ru-RU" sz="2400">
                <a:solidFill>
                  <a:schemeClr val="accent2"/>
                </a:solidFill>
              </a:rPr>
              <a:t>…</a:t>
            </a:r>
          </a:p>
        </p:txBody>
      </p:sp>
      <p:sp>
        <p:nvSpPr>
          <p:cNvPr id="5" name="Line 47"/>
          <p:cNvSpPr>
            <a:spLocks noChangeShapeType="1"/>
          </p:cNvSpPr>
          <p:nvPr/>
        </p:nvSpPr>
        <p:spPr bwMode="auto">
          <a:xfrm>
            <a:off x="3059113" y="4437063"/>
            <a:ext cx="2736850" cy="0"/>
          </a:xfrm>
          <a:prstGeom prst="line">
            <a:avLst/>
          </a:prstGeom>
          <a:noFill/>
          <a:ln w="6350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" name="Text Box 48"/>
          <p:cNvSpPr txBox="1">
            <a:spLocks noChangeArrowheads="1"/>
          </p:cNvSpPr>
          <p:nvPr/>
        </p:nvSpPr>
        <p:spPr bwMode="auto">
          <a:xfrm>
            <a:off x="7164388" y="1628775"/>
            <a:ext cx="792162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>
                <a:solidFill>
                  <a:srgbClr val="FF0000"/>
                </a:solidFill>
              </a:rPr>
              <a:t>-Н-</a:t>
            </a:r>
          </a:p>
        </p:txBody>
      </p:sp>
      <p:sp>
        <p:nvSpPr>
          <p:cNvPr id="2095" name="Line 49"/>
          <p:cNvSpPr>
            <a:spLocks noChangeShapeType="1"/>
          </p:cNvSpPr>
          <p:nvPr/>
        </p:nvSpPr>
        <p:spPr bwMode="auto">
          <a:xfrm flipV="1">
            <a:off x="179388" y="1412875"/>
            <a:ext cx="611187" cy="576263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2096" name="Arc 50"/>
          <p:cNvSpPr>
            <a:spLocks/>
          </p:cNvSpPr>
          <p:nvPr/>
        </p:nvSpPr>
        <p:spPr bwMode="auto">
          <a:xfrm rot="15045856" flipV="1">
            <a:off x="575469" y="2240757"/>
            <a:ext cx="431800" cy="792162"/>
          </a:xfrm>
          <a:custGeom>
            <a:avLst/>
            <a:gdLst>
              <a:gd name="T0" fmla="*/ 0 w 21600"/>
              <a:gd name="T1" fmla="*/ 0 h 21600"/>
              <a:gd name="T2" fmla="*/ 431800 w 21600"/>
              <a:gd name="T3" fmla="*/ 792162 h 21600"/>
              <a:gd name="T4" fmla="*/ 0 w 21600"/>
              <a:gd name="T5" fmla="*/ 792162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097" name="Line 51"/>
          <p:cNvSpPr>
            <a:spLocks noChangeShapeType="1"/>
          </p:cNvSpPr>
          <p:nvPr/>
        </p:nvSpPr>
        <p:spPr bwMode="auto">
          <a:xfrm flipV="1">
            <a:off x="250825" y="1268413"/>
            <a:ext cx="1008063" cy="503237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2098" name="Line 52"/>
          <p:cNvSpPr>
            <a:spLocks noChangeShapeType="1"/>
          </p:cNvSpPr>
          <p:nvPr/>
        </p:nvSpPr>
        <p:spPr bwMode="auto">
          <a:xfrm>
            <a:off x="1258888" y="1268413"/>
            <a:ext cx="865187" cy="576262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2099" name="Line 53"/>
          <p:cNvSpPr>
            <a:spLocks noChangeShapeType="1"/>
          </p:cNvSpPr>
          <p:nvPr/>
        </p:nvSpPr>
        <p:spPr bwMode="auto">
          <a:xfrm>
            <a:off x="2124075" y="1844675"/>
            <a:ext cx="935038" cy="2592388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2100" name="Line 54"/>
          <p:cNvSpPr>
            <a:spLocks noChangeShapeType="1"/>
          </p:cNvSpPr>
          <p:nvPr/>
        </p:nvSpPr>
        <p:spPr bwMode="auto">
          <a:xfrm flipV="1">
            <a:off x="6300788" y="1484313"/>
            <a:ext cx="1079500" cy="576262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2101" name="Line 55"/>
          <p:cNvSpPr>
            <a:spLocks noChangeShapeType="1"/>
          </p:cNvSpPr>
          <p:nvPr/>
        </p:nvSpPr>
        <p:spPr bwMode="auto">
          <a:xfrm>
            <a:off x="7380288" y="1484313"/>
            <a:ext cx="1152525" cy="360362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2102" name="Line 56"/>
          <p:cNvSpPr>
            <a:spLocks noChangeShapeType="1"/>
          </p:cNvSpPr>
          <p:nvPr/>
        </p:nvSpPr>
        <p:spPr bwMode="auto">
          <a:xfrm flipH="1">
            <a:off x="5795963" y="2060575"/>
            <a:ext cx="504825" cy="2376488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2103" name="Text Box 57"/>
          <p:cNvSpPr txBox="1">
            <a:spLocks noChangeArrowheads="1"/>
          </p:cNvSpPr>
          <p:nvPr/>
        </p:nvSpPr>
        <p:spPr bwMode="auto">
          <a:xfrm>
            <a:off x="971550" y="2205038"/>
            <a:ext cx="1368425" cy="41275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ru-RU" sz="2400" i="0"/>
              <a:t> </a:t>
            </a:r>
            <a:r>
              <a:rPr lang="ru-RU" sz="2800" i="0"/>
              <a:t>…</a:t>
            </a:r>
            <a:r>
              <a:rPr lang="ru-RU" sz="2800"/>
              <a:t>н н</a:t>
            </a:r>
          </a:p>
        </p:txBody>
      </p:sp>
      <p:sp>
        <p:nvSpPr>
          <p:cNvPr id="2104" name="Arc 58"/>
          <p:cNvSpPr>
            <a:spLocks/>
          </p:cNvSpPr>
          <p:nvPr/>
        </p:nvSpPr>
        <p:spPr bwMode="auto">
          <a:xfrm rot="13361508" flipV="1">
            <a:off x="1331913" y="2060575"/>
            <a:ext cx="360362" cy="360363"/>
          </a:xfrm>
          <a:custGeom>
            <a:avLst/>
            <a:gdLst>
              <a:gd name="T0" fmla="*/ 0 w 21600"/>
              <a:gd name="T1" fmla="*/ 0 h 21600"/>
              <a:gd name="T2" fmla="*/ 360362 w 21600"/>
              <a:gd name="T3" fmla="*/ 360363 h 21600"/>
              <a:gd name="T4" fmla="*/ 0 w 21600"/>
              <a:gd name="T5" fmla="*/ 360363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25400">
            <a:solidFill>
              <a:schemeClr val="hlink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105" name="Line 59"/>
          <p:cNvSpPr>
            <a:spLocks noChangeShapeType="1"/>
          </p:cNvSpPr>
          <p:nvPr/>
        </p:nvSpPr>
        <p:spPr bwMode="auto">
          <a:xfrm flipV="1">
            <a:off x="1835150" y="2133600"/>
            <a:ext cx="144463" cy="142875"/>
          </a:xfrm>
          <a:prstGeom prst="line">
            <a:avLst/>
          </a:prstGeom>
          <a:noFill/>
          <a:ln w="25400">
            <a:solidFill>
              <a:schemeClr val="hlink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2106" name="Line 60"/>
          <p:cNvSpPr>
            <a:spLocks noChangeShapeType="1"/>
          </p:cNvSpPr>
          <p:nvPr/>
        </p:nvSpPr>
        <p:spPr bwMode="auto">
          <a:xfrm>
            <a:off x="1979613" y="2133600"/>
            <a:ext cx="142875" cy="144463"/>
          </a:xfrm>
          <a:prstGeom prst="line">
            <a:avLst/>
          </a:prstGeom>
          <a:noFill/>
          <a:ln w="25400">
            <a:solidFill>
              <a:schemeClr val="hlink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2107" name="Text Box 61"/>
          <p:cNvSpPr txBox="1">
            <a:spLocks noChangeArrowheads="1"/>
          </p:cNvSpPr>
          <p:nvPr/>
        </p:nvSpPr>
        <p:spPr bwMode="auto">
          <a:xfrm>
            <a:off x="0" y="2708275"/>
            <a:ext cx="2411413" cy="366713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ru-RU" sz="2400">
                <a:solidFill>
                  <a:srgbClr val="FF0000"/>
                </a:solidFill>
              </a:rPr>
              <a:t>искл. свиной</a:t>
            </a:r>
          </a:p>
        </p:txBody>
      </p:sp>
      <p:sp>
        <p:nvSpPr>
          <p:cNvPr id="2110" name="Text Box 62"/>
          <p:cNvSpPr txBox="1">
            <a:spLocks noChangeArrowheads="1"/>
          </p:cNvSpPr>
          <p:nvPr/>
        </p:nvSpPr>
        <p:spPr bwMode="auto">
          <a:xfrm>
            <a:off x="2771775" y="2781300"/>
            <a:ext cx="3313113" cy="7556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ru-RU" sz="2800" i="0"/>
              <a:t>какУЮ? теплУЮ</a:t>
            </a:r>
          </a:p>
          <a:p>
            <a:pPr>
              <a:lnSpc>
                <a:spcPct val="55000"/>
              </a:lnSpc>
              <a:spcBef>
                <a:spcPct val="50000"/>
              </a:spcBef>
            </a:pPr>
            <a:r>
              <a:rPr lang="ru-RU" sz="2800" i="0"/>
              <a:t>какУЮ? синЮЮ</a:t>
            </a:r>
          </a:p>
        </p:txBody>
      </p:sp>
      <p:sp>
        <p:nvSpPr>
          <p:cNvPr id="2109" name="Text Box 64"/>
          <p:cNvSpPr txBox="1">
            <a:spLocks noChangeArrowheads="1"/>
          </p:cNvSpPr>
          <p:nvPr/>
        </p:nvSpPr>
        <p:spPr bwMode="auto">
          <a:xfrm>
            <a:off x="1331913" y="3284538"/>
            <a:ext cx="865187" cy="504825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ru-RU" sz="3600"/>
              <a:t>нн</a:t>
            </a:r>
          </a:p>
        </p:txBody>
      </p:sp>
      <p:sp>
        <p:nvSpPr>
          <p:cNvPr id="7" name="Line 65"/>
          <p:cNvSpPr>
            <a:spLocks noChangeShapeType="1"/>
          </p:cNvSpPr>
          <p:nvPr/>
        </p:nvSpPr>
        <p:spPr bwMode="auto">
          <a:xfrm flipV="1">
            <a:off x="1116013" y="2997200"/>
            <a:ext cx="431800" cy="288925"/>
          </a:xfrm>
          <a:prstGeom prst="line">
            <a:avLst/>
          </a:prstGeom>
          <a:noFill/>
          <a:ln w="25400">
            <a:solidFill>
              <a:schemeClr val="hlink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2111" name="Line 66"/>
          <p:cNvSpPr>
            <a:spLocks noChangeShapeType="1"/>
          </p:cNvSpPr>
          <p:nvPr/>
        </p:nvSpPr>
        <p:spPr bwMode="auto">
          <a:xfrm>
            <a:off x="1547813" y="2997200"/>
            <a:ext cx="431800" cy="288925"/>
          </a:xfrm>
          <a:prstGeom prst="line">
            <a:avLst/>
          </a:prstGeom>
          <a:noFill/>
          <a:ln w="25400">
            <a:solidFill>
              <a:schemeClr val="hlink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2112" name="Text Box 67"/>
          <p:cNvSpPr txBox="1">
            <a:spLocks noChangeArrowheads="1"/>
          </p:cNvSpPr>
          <p:nvPr/>
        </p:nvSpPr>
        <p:spPr bwMode="auto">
          <a:xfrm>
            <a:off x="0" y="3789363"/>
            <a:ext cx="2916238" cy="366712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ru-RU" sz="2400">
                <a:solidFill>
                  <a:srgbClr val="FF0000"/>
                </a:solidFill>
              </a:rPr>
              <a:t>искл. ветреный</a:t>
            </a:r>
          </a:p>
        </p:txBody>
      </p:sp>
      <p:sp>
        <p:nvSpPr>
          <p:cNvPr id="2113" name="Text Box 68"/>
          <p:cNvSpPr txBox="1">
            <a:spLocks noChangeArrowheads="1"/>
          </p:cNvSpPr>
          <p:nvPr/>
        </p:nvSpPr>
        <p:spPr bwMode="auto">
          <a:xfrm>
            <a:off x="971550" y="3201988"/>
            <a:ext cx="215900" cy="366712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75000"/>
              </a:lnSpc>
              <a:spcBef>
                <a:spcPct val="50000"/>
              </a:spcBef>
            </a:pPr>
            <a:endParaRPr lang="ru-RU" sz="2400" i="0"/>
          </a:p>
        </p:txBody>
      </p:sp>
      <p:sp>
        <p:nvSpPr>
          <p:cNvPr id="2114" name="Text Box 69"/>
          <p:cNvSpPr txBox="1">
            <a:spLocks noChangeArrowheads="1"/>
          </p:cNvSpPr>
          <p:nvPr/>
        </p:nvSpPr>
        <p:spPr bwMode="auto">
          <a:xfrm>
            <a:off x="684213" y="3284538"/>
            <a:ext cx="360362" cy="320675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ru-RU" i="0">
                <a:latin typeface="Times New Roman" pitchFamily="18" charset="0"/>
                <a:cs typeface="Times New Roman" pitchFamily="18" charset="0"/>
              </a:rPr>
              <a:t>●</a:t>
            </a:r>
          </a:p>
        </p:txBody>
      </p:sp>
      <p:sp>
        <p:nvSpPr>
          <p:cNvPr id="2115" name="Text Box 70"/>
          <p:cNvSpPr txBox="1">
            <a:spLocks noChangeArrowheads="1"/>
          </p:cNvSpPr>
          <p:nvPr/>
        </p:nvSpPr>
        <p:spPr bwMode="auto">
          <a:xfrm>
            <a:off x="1042988" y="3357563"/>
            <a:ext cx="503237" cy="428625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ru-RU" i="0"/>
              <a:t>-о</a:t>
            </a:r>
          </a:p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ru-RU" i="0"/>
              <a:t>-е</a:t>
            </a:r>
          </a:p>
        </p:txBody>
      </p:sp>
      <p:sp>
        <p:nvSpPr>
          <p:cNvPr id="2116" name="Text Box 71"/>
          <p:cNvSpPr txBox="1">
            <a:spLocks noChangeArrowheads="1"/>
          </p:cNvSpPr>
          <p:nvPr/>
        </p:nvSpPr>
        <p:spPr bwMode="auto">
          <a:xfrm>
            <a:off x="684213" y="2133600"/>
            <a:ext cx="360362" cy="320675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ru-RU" i="0">
                <a:latin typeface="Times New Roman" pitchFamily="18" charset="0"/>
                <a:cs typeface="Times New Roman" pitchFamily="18" charset="0"/>
              </a:rPr>
              <a:t>●</a:t>
            </a:r>
          </a:p>
        </p:txBody>
      </p:sp>
      <p:sp>
        <p:nvSpPr>
          <p:cNvPr id="2117" name="Text Box 72"/>
          <p:cNvSpPr txBox="1">
            <a:spLocks noChangeArrowheads="1"/>
          </p:cNvSpPr>
          <p:nvPr/>
        </p:nvSpPr>
        <p:spPr bwMode="auto">
          <a:xfrm>
            <a:off x="6877050" y="2060575"/>
            <a:ext cx="1223963" cy="504825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ru-RU" sz="3600" i="0"/>
              <a:t>-ин-</a:t>
            </a:r>
          </a:p>
        </p:txBody>
      </p:sp>
      <p:sp>
        <p:nvSpPr>
          <p:cNvPr id="2118" name="Text Box 73"/>
          <p:cNvSpPr txBox="1">
            <a:spLocks noChangeArrowheads="1"/>
          </p:cNvSpPr>
          <p:nvPr/>
        </p:nvSpPr>
        <p:spPr bwMode="auto">
          <a:xfrm>
            <a:off x="7164388" y="2781300"/>
            <a:ext cx="863600" cy="64135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ru-RU" sz="4800" i="0"/>
              <a:t>Н-</a:t>
            </a:r>
          </a:p>
        </p:txBody>
      </p:sp>
      <p:sp>
        <p:nvSpPr>
          <p:cNvPr id="2119" name="Line 74"/>
          <p:cNvSpPr>
            <a:spLocks noChangeShapeType="1"/>
          </p:cNvSpPr>
          <p:nvPr/>
        </p:nvSpPr>
        <p:spPr bwMode="auto">
          <a:xfrm flipV="1">
            <a:off x="6948488" y="1989138"/>
            <a:ext cx="503237" cy="215900"/>
          </a:xfrm>
          <a:prstGeom prst="line">
            <a:avLst/>
          </a:prstGeom>
          <a:noFill/>
          <a:ln w="25400">
            <a:solidFill>
              <a:schemeClr val="hlink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2120" name="Line 75"/>
          <p:cNvSpPr>
            <a:spLocks noChangeShapeType="1"/>
          </p:cNvSpPr>
          <p:nvPr/>
        </p:nvSpPr>
        <p:spPr bwMode="auto">
          <a:xfrm>
            <a:off x="7451725" y="1989138"/>
            <a:ext cx="504825" cy="215900"/>
          </a:xfrm>
          <a:prstGeom prst="line">
            <a:avLst/>
          </a:prstGeom>
          <a:noFill/>
          <a:ln w="25400">
            <a:solidFill>
              <a:schemeClr val="hlink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2121" name="Line 76"/>
          <p:cNvSpPr>
            <a:spLocks noChangeShapeType="1"/>
          </p:cNvSpPr>
          <p:nvPr/>
        </p:nvSpPr>
        <p:spPr bwMode="auto">
          <a:xfrm flipV="1">
            <a:off x="6877050" y="2565400"/>
            <a:ext cx="504825" cy="287338"/>
          </a:xfrm>
          <a:prstGeom prst="line">
            <a:avLst/>
          </a:prstGeom>
          <a:noFill/>
          <a:ln w="25400">
            <a:solidFill>
              <a:schemeClr val="hlink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2122" name="Line 77"/>
          <p:cNvSpPr>
            <a:spLocks noChangeShapeType="1"/>
          </p:cNvSpPr>
          <p:nvPr/>
        </p:nvSpPr>
        <p:spPr bwMode="auto">
          <a:xfrm>
            <a:off x="7380288" y="2565400"/>
            <a:ext cx="360362" cy="287338"/>
          </a:xfrm>
          <a:prstGeom prst="line">
            <a:avLst/>
          </a:prstGeom>
          <a:noFill/>
          <a:ln w="25400">
            <a:solidFill>
              <a:schemeClr val="hlink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2123" name="Text Box 78"/>
          <p:cNvSpPr txBox="1">
            <a:spLocks noChangeArrowheads="1"/>
          </p:cNvSpPr>
          <p:nvPr/>
        </p:nvSpPr>
        <p:spPr bwMode="auto">
          <a:xfrm>
            <a:off x="6516688" y="1989138"/>
            <a:ext cx="431800" cy="366712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ru-RU" sz="2400" i="0">
                <a:latin typeface="Times New Roman" pitchFamily="18" charset="0"/>
                <a:cs typeface="Times New Roman" pitchFamily="18" charset="0"/>
              </a:rPr>
              <a:t>●</a:t>
            </a:r>
          </a:p>
        </p:txBody>
      </p:sp>
      <p:sp>
        <p:nvSpPr>
          <p:cNvPr id="2124" name="Text Box 79"/>
          <p:cNvSpPr txBox="1">
            <a:spLocks noChangeArrowheads="1"/>
          </p:cNvSpPr>
          <p:nvPr/>
        </p:nvSpPr>
        <p:spPr bwMode="auto">
          <a:xfrm>
            <a:off x="6516688" y="2708275"/>
            <a:ext cx="431800" cy="366713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ru-RU" sz="2400" i="0">
                <a:latin typeface="Times New Roman" pitchFamily="18" charset="0"/>
                <a:cs typeface="Times New Roman" pitchFamily="18" charset="0"/>
              </a:rPr>
              <a:t>●</a:t>
            </a:r>
          </a:p>
        </p:txBody>
      </p:sp>
      <p:sp>
        <p:nvSpPr>
          <p:cNvPr id="2125" name="Text Box 80"/>
          <p:cNvSpPr txBox="1">
            <a:spLocks noChangeArrowheads="1"/>
          </p:cNvSpPr>
          <p:nvPr/>
        </p:nvSpPr>
        <p:spPr bwMode="auto">
          <a:xfrm>
            <a:off x="6877050" y="2852738"/>
            <a:ext cx="647700" cy="531812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35000"/>
              </a:lnSpc>
              <a:spcBef>
                <a:spcPct val="50000"/>
              </a:spcBef>
            </a:pPr>
            <a:r>
              <a:rPr lang="ru-RU" sz="2400" i="0"/>
              <a:t>-а</a:t>
            </a:r>
          </a:p>
          <a:p>
            <a:pPr>
              <a:lnSpc>
                <a:spcPct val="35000"/>
              </a:lnSpc>
              <a:spcBef>
                <a:spcPct val="50000"/>
              </a:spcBef>
            </a:pPr>
            <a:r>
              <a:rPr lang="ru-RU" sz="2400" i="0"/>
              <a:t>-я</a:t>
            </a:r>
          </a:p>
        </p:txBody>
      </p:sp>
      <p:sp>
        <p:nvSpPr>
          <p:cNvPr id="2126" name="Text Box 81"/>
          <p:cNvSpPr txBox="1">
            <a:spLocks noChangeArrowheads="1"/>
          </p:cNvSpPr>
          <p:nvPr/>
        </p:nvSpPr>
        <p:spPr bwMode="auto">
          <a:xfrm>
            <a:off x="6156325" y="3573463"/>
            <a:ext cx="2446338" cy="1077912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ru-RU" sz="2400">
                <a:solidFill>
                  <a:srgbClr val="FF0000"/>
                </a:solidFill>
              </a:rPr>
              <a:t>Искл.</a:t>
            </a:r>
          </a:p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ru-RU" sz="2400">
                <a:solidFill>
                  <a:srgbClr val="FF0000"/>
                </a:solidFill>
              </a:rPr>
              <a:t> стеклянный</a:t>
            </a:r>
          </a:p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ru-RU" sz="2400">
                <a:solidFill>
                  <a:srgbClr val="FF0000"/>
                </a:solidFill>
              </a:rPr>
              <a:t>оловянный</a:t>
            </a:r>
          </a:p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ru-RU" sz="2400">
                <a:solidFill>
                  <a:srgbClr val="FF0000"/>
                </a:solidFill>
              </a:rPr>
              <a:t>деревянный</a:t>
            </a:r>
          </a:p>
        </p:txBody>
      </p:sp>
      <p:sp>
        <p:nvSpPr>
          <p:cNvPr id="8" name="Text Box 63"/>
          <p:cNvSpPr txBox="1">
            <a:spLocks noChangeArrowheads="1"/>
          </p:cNvSpPr>
          <p:nvPr/>
        </p:nvSpPr>
        <p:spPr bwMode="auto">
          <a:xfrm>
            <a:off x="3635375" y="3573463"/>
            <a:ext cx="2016125" cy="7350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ru-RU" sz="2800" i="0"/>
              <a:t>боль</a:t>
            </a:r>
            <a:r>
              <a:rPr lang="ru-RU" sz="2800" i="0" u="sng"/>
              <a:t>ш</a:t>
            </a:r>
            <a:r>
              <a:rPr lang="ru-RU" sz="2800" i="0">
                <a:solidFill>
                  <a:srgbClr val="FF0000"/>
                </a:solidFill>
              </a:rPr>
              <a:t>о</a:t>
            </a:r>
            <a:r>
              <a:rPr lang="ru-RU" sz="2800" i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́</a:t>
            </a:r>
            <a:r>
              <a:rPr lang="ru-RU" sz="2800" i="0"/>
              <a:t>го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ru-RU" sz="2800" i="0"/>
              <a:t>хоро</a:t>
            </a:r>
            <a:r>
              <a:rPr lang="ru-RU" sz="2800" i="0">
                <a:latin typeface="Times New Roman" pitchFamily="18" charset="0"/>
                <a:cs typeface="Times New Roman" pitchFamily="18" charset="0"/>
              </a:rPr>
              <a:t>́</a:t>
            </a:r>
            <a:r>
              <a:rPr lang="ru-RU" sz="2800" i="0" u="sng"/>
              <a:t>ш</a:t>
            </a:r>
            <a:r>
              <a:rPr lang="ru-RU" sz="2800" i="0">
                <a:solidFill>
                  <a:srgbClr val="FF0000"/>
                </a:solidFill>
              </a:rPr>
              <a:t>е</a:t>
            </a:r>
            <a:r>
              <a:rPr lang="ru-RU" sz="2800" i="0"/>
              <a:t>го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0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 tmFilter="0,0; .5, 1; 1, 1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 tmFilter="0,0; .5, 1; 1, 1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7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0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0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0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6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6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0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0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0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75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8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4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0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0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0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2" dur="1000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3" dur="1000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4" dur="1000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7" dur="1000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8" dur="1000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9" dur="1000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35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discrete" valueType="str">
                                      <p:cBhvr>
                                        <p:cTn id="103" dur="1000" fill="hold"/>
                                        <p:tgtEl>
                                          <p:spTgt spid="20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35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discrete" valueType="str">
                                      <p:cBhvr>
                                        <p:cTn id="107" dur="1000" fill="hold"/>
                                        <p:tgtEl>
                                          <p:spTgt spid="20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discrete" valueType="str">
                                      <p:cBhvr>
                                        <p:cTn id="111" dur="1000" fill="hold"/>
                                        <p:tgtEl>
                                          <p:spTgt spid="20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2000"/>
                                        <p:tgtEl>
                                          <p:spTgt spid="20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2000" fill="hold"/>
                                        <p:tgtEl>
                                          <p:spTgt spid="20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2000" fill="hold"/>
                                        <p:tgtEl>
                                          <p:spTgt spid="20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2000" fill="hold"/>
                                        <p:tgtEl>
                                          <p:spTgt spid="20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2000"/>
                                        <p:tgtEl>
                                          <p:spTgt spid="20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2000" fill="hold"/>
                                        <p:tgtEl>
                                          <p:spTgt spid="20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2000" fill="hold"/>
                                        <p:tgtEl>
                                          <p:spTgt spid="20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2000" fill="hold"/>
                                        <p:tgtEl>
                                          <p:spTgt spid="20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2000"/>
                                        <p:tgtEl>
                                          <p:spTgt spid="2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1" dur="2000" fill="hold"/>
                                        <p:tgtEl>
                                          <p:spTgt spid="2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2000" fill="hold"/>
                                        <p:tgtEl>
                                          <p:spTgt spid="2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2000" fill="hold"/>
                                        <p:tgtEl>
                                          <p:spTgt spid="2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800" decel="100000"/>
                                        <p:tgtEl>
                                          <p:spTgt spid="20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800" decel="100000" fill="hold"/>
                                        <p:tgtEl>
                                          <p:spTgt spid="20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800" decel="100000" fill="hold"/>
                                        <p:tgtEl>
                                          <p:spTgt spid="20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800" decel="100000" fill="hold"/>
                                        <p:tgtEl>
                                          <p:spTgt spid="20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2000"/>
                                        <p:tgtEl>
                                          <p:spTgt spid="20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9" dur="2000" fill="hold"/>
                                        <p:tgtEl>
                                          <p:spTgt spid="20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2000" fill="hold"/>
                                        <p:tgtEl>
                                          <p:spTgt spid="20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2000" fill="hold"/>
                                        <p:tgtEl>
                                          <p:spTgt spid="20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800" decel="100000"/>
                                        <p:tgtEl>
                                          <p:spTgt spid="20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7" dur="800" decel="100000" fill="hold"/>
                                        <p:tgtEl>
                                          <p:spTgt spid="20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800" decel="100000" fill="hold"/>
                                        <p:tgtEl>
                                          <p:spTgt spid="20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800" decel="100000" fill="hold"/>
                                        <p:tgtEl>
                                          <p:spTgt spid="20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8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3" dur="1000"/>
                                        <p:tgtEl>
                                          <p:spTgt spid="2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8" dur="80"/>
                                        <p:tgtEl>
                                          <p:spTgt spid="21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79" dur="80"/>
                                        <p:tgtEl>
                                          <p:spTgt spid="21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0" dur="80"/>
                                        <p:tgtEl>
                                          <p:spTgt spid="21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9" dur="500" tmFilter="0,0; .5, 1; 1, 1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6" dur="500" tmFilter="0,0; .5, 1; 1, 1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1" dur="500" fill="hold"/>
                                        <p:tgtEl>
                                          <p:spTgt spid="2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500" fill="hold"/>
                                        <p:tgtEl>
                                          <p:spTgt spid="2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500" fill="hold"/>
                                        <p:tgtEl>
                                          <p:spTgt spid="2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500" fill="hold"/>
                                        <p:tgtEl>
                                          <p:spTgt spid="2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5" dur="500" tmFilter="0,0; .5, 1; 1, 1"/>
                                        <p:tgtEl>
                                          <p:spTgt spid="2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6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8" dur="500" fill="hold"/>
                                        <p:tgtEl>
                                          <p:spTgt spid="2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500" fill="hold"/>
                                        <p:tgtEl>
                                          <p:spTgt spid="2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500" fill="hold"/>
                                        <p:tgtEl>
                                          <p:spTgt spid="2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500" fill="hold"/>
                                        <p:tgtEl>
                                          <p:spTgt spid="2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2" dur="500" tmFilter="0,0; .5, 1; 1, 1"/>
                                        <p:tgtEl>
                                          <p:spTgt spid="2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discrete" valueType="str">
                                      <p:cBhvr>
                                        <p:cTn id="216" dur="1000" fill="hold"/>
                                        <p:tgtEl>
                                          <p:spTgt spid="2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7" fill="hold">
                      <p:stCondLst>
                        <p:cond delay="indefinite"/>
                      </p:stCondLst>
                      <p:childTnLst>
                        <p:par>
                          <p:cTn id="218" fill="hold">
                            <p:stCondLst>
                              <p:cond delay="0"/>
                            </p:stCondLst>
                            <p:childTnLst>
                              <p:par>
                                <p:cTn id="219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" dur="20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2" dur="20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20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20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5" fill="hold">
                      <p:stCondLst>
                        <p:cond delay="indefinite"/>
                      </p:stCondLst>
                      <p:childTnLst>
                        <p:par>
                          <p:cTn id="226" fill="hold">
                            <p:stCondLst>
                              <p:cond delay="0"/>
                            </p:stCondLst>
                            <p:childTnLst>
                              <p:par>
                                <p:cTn id="227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" dur="800" decel="100000"/>
                                        <p:tgtEl>
                                          <p:spTgt spid="2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0" dur="800" decel="100000" fill="hold"/>
                                        <p:tgtEl>
                                          <p:spTgt spid="20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800" decel="100000" fill="hold"/>
                                        <p:tgtEl>
                                          <p:spTgt spid="2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800" decel="100000" fill="hold"/>
                                        <p:tgtEl>
                                          <p:spTgt spid="2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800" decel="100000"/>
                                        <p:tgtEl>
                                          <p:spTgt spid="20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8" dur="800" decel="100000" fill="hold"/>
                                        <p:tgtEl>
                                          <p:spTgt spid="20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800" decel="100000" fill="hold"/>
                                        <p:tgtEl>
                                          <p:spTgt spid="2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800" decel="100000" fill="hold"/>
                                        <p:tgtEl>
                                          <p:spTgt spid="2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3" fill="hold">
                      <p:stCondLst>
                        <p:cond delay="indefinite"/>
                      </p:stCondLst>
                      <p:childTnLst>
                        <p:par>
                          <p:cTn id="244" fill="hold">
                            <p:stCondLst>
                              <p:cond delay="0"/>
                            </p:stCondLst>
                            <p:childTnLst>
                              <p:par>
                                <p:cTn id="24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4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4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0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2" fill="hold">
                      <p:stCondLst>
                        <p:cond delay="indefinite"/>
                      </p:stCondLst>
                      <p:childTnLst>
                        <p:par>
                          <p:cTn id="253" fill="hold">
                            <p:stCondLst>
                              <p:cond delay="0"/>
                            </p:stCondLst>
                            <p:childTnLst>
                              <p:par>
                                <p:cTn id="254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5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57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0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9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0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1" fill="hold">
                      <p:stCondLst>
                        <p:cond delay="indefinite"/>
                      </p:stCondLst>
                      <p:childTnLst>
                        <p:par>
                          <p:cTn id="262" fill="hold">
                            <p:stCondLst>
                              <p:cond delay="0"/>
                            </p:stCondLst>
                            <p:childTnLst>
                              <p:par>
                                <p:cTn id="263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6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6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0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0" fill="hold">
                      <p:stCondLst>
                        <p:cond delay="indefinite"/>
                      </p:stCondLst>
                      <p:childTnLst>
                        <p:par>
                          <p:cTn id="271" fill="hold">
                            <p:stCondLst>
                              <p:cond delay="0"/>
                            </p:stCondLst>
                            <p:childTnLst>
                              <p:par>
                                <p:cTn id="27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4" dur="500" fill="hold"/>
                                        <p:tgtEl>
                                          <p:spTgt spid="20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5" dur="500" fill="hold"/>
                                        <p:tgtEl>
                                          <p:spTgt spid="20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6" dur="500" fill="hold"/>
                                        <p:tgtEl>
                                          <p:spTgt spid="20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7" dur="500" fill="hold"/>
                                        <p:tgtEl>
                                          <p:spTgt spid="20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8" dur="500" tmFilter="0,0; .5, 1; 1, 1"/>
                                        <p:tgtEl>
                                          <p:spTgt spid="2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9" fill="hold">
                      <p:stCondLst>
                        <p:cond delay="indefinite"/>
                      </p:stCondLst>
                      <p:childTnLst>
                        <p:par>
                          <p:cTn id="280" fill="hold">
                            <p:stCondLst>
                              <p:cond delay="0"/>
                            </p:stCondLst>
                            <p:childTnLst>
                              <p:par>
                                <p:cTn id="28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3" dur="500" fill="hold"/>
                                        <p:tgtEl>
                                          <p:spTgt spid="20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4" dur="500" fill="hold"/>
                                        <p:tgtEl>
                                          <p:spTgt spid="20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5" dur="500" fill="hold"/>
                                        <p:tgtEl>
                                          <p:spTgt spid="20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6" dur="500" fill="hold"/>
                                        <p:tgtEl>
                                          <p:spTgt spid="20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7" dur="500" tmFilter="0,0; .5, 1; 1, 1"/>
                                        <p:tgtEl>
                                          <p:spTgt spid="2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8" fill="hold">
                      <p:stCondLst>
                        <p:cond delay="indefinite"/>
                      </p:stCondLst>
                      <p:childTnLst>
                        <p:par>
                          <p:cTn id="289" fill="hold">
                            <p:stCondLst>
                              <p:cond delay="0"/>
                            </p:stCondLst>
                            <p:childTnLst>
                              <p:par>
                                <p:cTn id="290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2000"/>
                                        <p:tgtEl>
                                          <p:spTgt spid="20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3" dur="2000" fill="hold"/>
                                        <p:tgtEl>
                                          <p:spTgt spid="20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4" dur="2000" fill="hold"/>
                                        <p:tgtEl>
                                          <p:spTgt spid="20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5" dur="2000" fill="hold"/>
                                        <p:tgtEl>
                                          <p:spTgt spid="20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6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8" dur="2000"/>
                                        <p:tgtEl>
                                          <p:spTgt spid="20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9" dur="2000" fill="hold"/>
                                        <p:tgtEl>
                                          <p:spTgt spid="20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0" dur="2000" fill="hold"/>
                                        <p:tgtEl>
                                          <p:spTgt spid="20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1" dur="2000" fill="hold"/>
                                        <p:tgtEl>
                                          <p:spTgt spid="20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2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4" dur="2000"/>
                                        <p:tgtEl>
                                          <p:spTgt spid="20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5" dur="2000" fill="hold"/>
                                        <p:tgtEl>
                                          <p:spTgt spid="20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6" dur="2000" fill="hold"/>
                                        <p:tgtEl>
                                          <p:spTgt spid="20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7" dur="2000" fill="hold"/>
                                        <p:tgtEl>
                                          <p:spTgt spid="20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0" dur="1000" fill="hold"/>
                                        <p:tgtEl>
                                          <p:spTgt spid="20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1" dur="1000" fill="hold"/>
                                        <p:tgtEl>
                                          <p:spTgt spid="20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2" dur="1000"/>
                                        <p:tgtEl>
                                          <p:spTgt spid="2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3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5" dur="2000"/>
                                        <p:tgtEl>
                                          <p:spTgt spid="20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6" dur="2000" fill="hold"/>
                                        <p:tgtEl>
                                          <p:spTgt spid="20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7" dur="2000" fill="hold"/>
                                        <p:tgtEl>
                                          <p:spTgt spid="20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8" dur="2000" fill="hold"/>
                                        <p:tgtEl>
                                          <p:spTgt spid="20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9" fill="hold">
                      <p:stCondLst>
                        <p:cond delay="indefinite"/>
                      </p:stCondLst>
                      <p:childTnLst>
                        <p:par>
                          <p:cTn id="320" fill="hold">
                            <p:stCondLst>
                              <p:cond delay="0"/>
                            </p:stCondLst>
                            <p:childTnLst>
                              <p:par>
                                <p:cTn id="32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3" dur="500" fill="hold"/>
                                        <p:tgtEl>
                                          <p:spTgt spid="20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4" dur="500" fill="hold"/>
                                        <p:tgtEl>
                                          <p:spTgt spid="20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5" dur="500" fill="hold"/>
                                        <p:tgtEl>
                                          <p:spTgt spid="20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6" dur="500" fill="hold"/>
                                        <p:tgtEl>
                                          <p:spTgt spid="20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7" dur="500" tmFilter="0,0; .5, 1; 1, 1"/>
                                        <p:tgtEl>
                                          <p:spTgt spid="2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8" fill="hold">
                      <p:stCondLst>
                        <p:cond delay="indefinite"/>
                      </p:stCondLst>
                      <p:childTnLst>
                        <p:par>
                          <p:cTn id="329" fill="hold">
                            <p:stCondLst>
                              <p:cond delay="0"/>
                            </p:stCondLst>
                            <p:childTnLst>
                              <p:par>
                                <p:cTn id="33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2" dur="1000" fill="hold"/>
                                        <p:tgtEl>
                                          <p:spTgt spid="20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3" dur="1000" fill="hold"/>
                                        <p:tgtEl>
                                          <p:spTgt spid="20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4" dur="1000"/>
                                        <p:tgtEl>
                                          <p:spTgt spid="2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5" fill="hold">
                      <p:stCondLst>
                        <p:cond delay="indefinite"/>
                      </p:stCondLst>
                      <p:childTnLst>
                        <p:par>
                          <p:cTn id="336" fill="hold">
                            <p:stCondLst>
                              <p:cond delay="0"/>
                            </p:stCondLst>
                            <p:childTnLst>
                              <p:par>
                                <p:cTn id="33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9" dur="500" fill="hold"/>
                                        <p:tgtEl>
                                          <p:spTgt spid="20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0" dur="500" fill="hold"/>
                                        <p:tgtEl>
                                          <p:spTgt spid="20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1" fill="hold">
                      <p:stCondLst>
                        <p:cond delay="indefinite"/>
                      </p:stCondLst>
                      <p:childTnLst>
                        <p:par>
                          <p:cTn id="342" fill="hold">
                            <p:stCondLst>
                              <p:cond delay="0"/>
                            </p:stCondLst>
                            <p:childTnLst>
                              <p:par>
                                <p:cTn id="34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5" dur="500" fill="hold"/>
                                        <p:tgtEl>
                                          <p:spTgt spid="20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6" dur="500" fill="hold"/>
                                        <p:tgtEl>
                                          <p:spTgt spid="20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7" fill="hold">
                      <p:stCondLst>
                        <p:cond delay="indefinite"/>
                      </p:stCondLst>
                      <p:childTnLst>
                        <p:par>
                          <p:cTn id="348" fill="hold">
                            <p:stCondLst>
                              <p:cond delay="0"/>
                            </p:stCondLst>
                            <p:childTnLst>
                              <p:par>
                                <p:cTn id="34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1" dur="500" fill="hold"/>
                                        <p:tgtEl>
                                          <p:spTgt spid="20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2" dur="500" fill="hold"/>
                                        <p:tgtEl>
                                          <p:spTgt spid="20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8" grpId="0" animBg="1"/>
      <p:bldP spid="2069" grpId="0" animBg="1"/>
      <p:bldP spid="2052" grpId="0"/>
      <p:bldP spid="2055" grpId="0" animBg="1"/>
      <p:bldP spid="2056" grpId="0" animBg="1"/>
      <p:bldP spid="2057" grpId="0"/>
      <p:bldP spid="2058" grpId="0"/>
      <p:bldP spid="2059" grpId="0"/>
      <p:bldP spid="2060" grpId="0"/>
      <p:bldP spid="2062" grpId="0"/>
      <p:bldP spid="2063" grpId="0"/>
      <p:bldP spid="2064" grpId="0"/>
      <p:bldP spid="2065" grpId="0"/>
      <p:bldP spid="2066" grpId="0"/>
      <p:bldP spid="2070" grpId="0"/>
      <p:bldP spid="2071" grpId="0"/>
      <p:bldP spid="2073" grpId="0" animBg="1"/>
      <p:bldP spid="2074" grpId="0" animBg="1"/>
      <p:bldP spid="2076" grpId="0" animBg="1"/>
      <p:bldP spid="2079" grpId="0" animBg="1"/>
      <p:bldP spid="2080" grpId="0" animBg="1"/>
      <p:bldP spid="2081" grpId="0" animBg="1"/>
      <p:bldP spid="2082" grpId="0" animBg="1"/>
      <p:bldP spid="2083" grpId="0" animBg="1"/>
      <p:bldP spid="2084" grpId="0"/>
      <p:bldP spid="2085" grpId="0" animBg="1"/>
      <p:bldP spid="2086" grpId="0" animBg="1"/>
      <p:bldP spid="2087" grpId="0" animBg="1"/>
      <p:bldP spid="2088" grpId="0" animBg="1"/>
      <p:bldP spid="2089" grpId="0" animBg="1"/>
      <p:bldP spid="2090" grpId="0" animBg="1"/>
      <p:bldP spid="2091" grpId="0" animBg="1"/>
      <p:bldP spid="2092" grpId="0"/>
      <p:bldP spid="2093" grpId="0"/>
      <p:bldP spid="2094" grpId="0"/>
      <p:bldP spid="2110" grpId="0"/>
      <p:bldP spid="8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4"/>
          <p:cNvSpPr txBox="1">
            <a:spLocks noChangeArrowheads="1"/>
          </p:cNvSpPr>
          <p:nvPr/>
        </p:nvSpPr>
        <p:spPr bwMode="auto">
          <a:xfrm>
            <a:off x="1692275" y="404813"/>
            <a:ext cx="59039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 sz="2000" b="1" i="1">
                <a:solidFill>
                  <a:schemeClr val="hlink"/>
                </a:solidFill>
                <a:latin typeface="Arial" charset="0"/>
              </a:defRPr>
            </a:lvl1pPr>
            <a:lvl2pPr marL="742950" indent="-285750" eaLnBrk="0" hangingPunct="0">
              <a:defRPr sz="2000" b="1" i="1">
                <a:solidFill>
                  <a:schemeClr val="hlink"/>
                </a:solidFill>
                <a:latin typeface="Arial" charset="0"/>
              </a:defRPr>
            </a:lvl2pPr>
            <a:lvl3pPr marL="1143000" indent="-228600" eaLnBrk="0" hangingPunct="0">
              <a:defRPr sz="2000" b="1" i="1">
                <a:solidFill>
                  <a:schemeClr val="hlink"/>
                </a:solidFill>
                <a:latin typeface="Arial" charset="0"/>
              </a:defRPr>
            </a:lvl3pPr>
            <a:lvl4pPr marL="1600200" indent="-228600" eaLnBrk="0" hangingPunct="0">
              <a:defRPr sz="2000" b="1" i="1">
                <a:solidFill>
                  <a:schemeClr val="hlink"/>
                </a:solidFill>
                <a:latin typeface="Arial" charset="0"/>
              </a:defRPr>
            </a:lvl4pPr>
            <a:lvl5pPr marL="2057400" indent="-228600" eaLnBrk="0" hangingPunct="0">
              <a:defRPr sz="2000" b="1" i="1">
                <a:solidFill>
                  <a:schemeClr val="hlink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hlink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hlink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hlink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hlink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2400" i="0"/>
              <a:t>ПРИЛАГАТЕЛЬНЫЕ</a:t>
            </a:r>
          </a:p>
        </p:txBody>
      </p:sp>
      <p:sp>
        <p:nvSpPr>
          <p:cNvPr id="3075" name="Text Box 5"/>
          <p:cNvSpPr txBox="1">
            <a:spLocks noChangeArrowheads="1"/>
          </p:cNvSpPr>
          <p:nvPr/>
        </p:nvSpPr>
        <p:spPr bwMode="auto">
          <a:xfrm>
            <a:off x="611188" y="981075"/>
            <a:ext cx="79930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 sz="2000" b="1" i="1">
                <a:solidFill>
                  <a:schemeClr val="hlink"/>
                </a:solidFill>
                <a:latin typeface="Arial" charset="0"/>
              </a:defRPr>
            </a:lvl1pPr>
            <a:lvl2pPr marL="742950" indent="-285750" eaLnBrk="0" hangingPunct="0">
              <a:defRPr sz="2000" b="1" i="1">
                <a:solidFill>
                  <a:schemeClr val="hlink"/>
                </a:solidFill>
                <a:latin typeface="Arial" charset="0"/>
              </a:defRPr>
            </a:lvl2pPr>
            <a:lvl3pPr marL="1143000" indent="-228600" eaLnBrk="0" hangingPunct="0">
              <a:defRPr sz="2000" b="1" i="1">
                <a:solidFill>
                  <a:schemeClr val="hlink"/>
                </a:solidFill>
                <a:latin typeface="Arial" charset="0"/>
              </a:defRPr>
            </a:lvl3pPr>
            <a:lvl4pPr marL="1600200" indent="-228600" eaLnBrk="0" hangingPunct="0">
              <a:defRPr sz="2000" b="1" i="1">
                <a:solidFill>
                  <a:schemeClr val="hlink"/>
                </a:solidFill>
                <a:latin typeface="Arial" charset="0"/>
              </a:defRPr>
            </a:lvl4pPr>
            <a:lvl5pPr marL="2057400" indent="-228600" eaLnBrk="0" hangingPunct="0">
              <a:defRPr sz="2000" b="1" i="1">
                <a:solidFill>
                  <a:schemeClr val="hlink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hlink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hlink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hlink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hlink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2400"/>
              <a:t>КАЧЕСТВ.                   ПРИЗНАК                 ОТНОСИТ.</a:t>
            </a:r>
          </a:p>
        </p:txBody>
      </p:sp>
      <p:sp>
        <p:nvSpPr>
          <p:cNvPr id="3076" name="Text Box 6"/>
          <p:cNvSpPr txBox="1">
            <a:spLocks noChangeArrowheads="1"/>
          </p:cNvSpPr>
          <p:nvPr/>
        </p:nvSpPr>
        <p:spPr bwMode="auto">
          <a:xfrm>
            <a:off x="3995738" y="1341438"/>
            <a:ext cx="172878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 sz="2000" b="1" i="1">
                <a:solidFill>
                  <a:schemeClr val="hlink"/>
                </a:solidFill>
                <a:latin typeface="Arial" charset="0"/>
              </a:defRPr>
            </a:lvl1pPr>
            <a:lvl2pPr marL="742950" indent="-285750" eaLnBrk="0" hangingPunct="0">
              <a:defRPr sz="2000" b="1" i="1">
                <a:solidFill>
                  <a:schemeClr val="hlink"/>
                </a:solidFill>
                <a:latin typeface="Arial" charset="0"/>
              </a:defRPr>
            </a:lvl2pPr>
            <a:lvl3pPr marL="1143000" indent="-228600" eaLnBrk="0" hangingPunct="0">
              <a:defRPr sz="2000" b="1" i="1">
                <a:solidFill>
                  <a:schemeClr val="hlink"/>
                </a:solidFill>
                <a:latin typeface="Arial" charset="0"/>
              </a:defRPr>
            </a:lvl3pPr>
            <a:lvl4pPr marL="1600200" indent="-228600" eaLnBrk="0" hangingPunct="0">
              <a:defRPr sz="2000" b="1" i="1">
                <a:solidFill>
                  <a:schemeClr val="hlink"/>
                </a:solidFill>
                <a:latin typeface="Arial" charset="0"/>
              </a:defRPr>
            </a:lvl4pPr>
            <a:lvl5pPr marL="2057400" indent="-228600" eaLnBrk="0" hangingPunct="0">
              <a:defRPr sz="2000" b="1" i="1">
                <a:solidFill>
                  <a:schemeClr val="hlink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hlink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hlink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hlink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hlink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/>
              <a:t>(</a:t>
            </a:r>
            <a:r>
              <a:rPr lang="ru-RU" altLang="ru-RU">
                <a:solidFill>
                  <a:srgbClr val="FF3300"/>
                </a:solidFill>
              </a:rPr>
              <a:t>КАКОЙ?</a:t>
            </a:r>
            <a:r>
              <a:rPr lang="ru-RU" altLang="ru-RU"/>
              <a:t>)</a:t>
            </a:r>
          </a:p>
        </p:txBody>
      </p:sp>
      <p:sp>
        <p:nvSpPr>
          <p:cNvPr id="3077" name="Text Box 7"/>
          <p:cNvSpPr txBox="1">
            <a:spLocks noChangeArrowheads="1"/>
          </p:cNvSpPr>
          <p:nvPr/>
        </p:nvSpPr>
        <p:spPr bwMode="auto">
          <a:xfrm>
            <a:off x="2339975" y="981075"/>
            <a:ext cx="15113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 sz="2000" b="1" i="1">
                <a:solidFill>
                  <a:schemeClr val="hlink"/>
                </a:solidFill>
                <a:latin typeface="Arial" charset="0"/>
              </a:defRPr>
            </a:lvl1pPr>
            <a:lvl2pPr marL="742950" indent="-285750" eaLnBrk="0" hangingPunct="0">
              <a:defRPr sz="2000" b="1" i="1">
                <a:solidFill>
                  <a:schemeClr val="hlink"/>
                </a:solidFill>
                <a:latin typeface="Arial" charset="0"/>
              </a:defRPr>
            </a:lvl2pPr>
            <a:lvl3pPr marL="1143000" indent="-228600" eaLnBrk="0" hangingPunct="0">
              <a:defRPr sz="2000" b="1" i="1">
                <a:solidFill>
                  <a:schemeClr val="hlink"/>
                </a:solidFill>
                <a:latin typeface="Arial" charset="0"/>
              </a:defRPr>
            </a:lvl3pPr>
            <a:lvl4pPr marL="1600200" indent="-228600" eaLnBrk="0" hangingPunct="0">
              <a:defRPr sz="2000" b="1" i="1">
                <a:solidFill>
                  <a:schemeClr val="hlink"/>
                </a:solidFill>
                <a:latin typeface="Arial" charset="0"/>
              </a:defRPr>
            </a:lvl4pPr>
            <a:lvl5pPr marL="2057400" indent="-228600" eaLnBrk="0" hangingPunct="0">
              <a:defRPr sz="2000" b="1" i="1">
                <a:solidFill>
                  <a:schemeClr val="hlink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hlink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hlink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hlink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hlink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ru-RU">
                <a:solidFill>
                  <a:srgbClr val="FF3300"/>
                </a:solidFill>
                <a:cs typeface="Arial" charset="0"/>
              </a:rPr>
              <a:t>&gt;</a:t>
            </a:r>
            <a:r>
              <a:rPr lang="ru-RU" altLang="ru-RU">
                <a:solidFill>
                  <a:srgbClr val="FF3300"/>
                </a:solidFill>
                <a:cs typeface="Arial" charset="0"/>
              </a:rPr>
              <a:t> </a:t>
            </a:r>
            <a:r>
              <a:rPr lang="ru-RU" altLang="ru-RU">
                <a:cs typeface="Arial" charset="0"/>
              </a:rPr>
              <a:t>СТЕП. </a:t>
            </a:r>
            <a:r>
              <a:rPr lang="en-US" altLang="ru-RU">
                <a:solidFill>
                  <a:srgbClr val="FF3300"/>
                </a:solidFill>
                <a:cs typeface="Arial" charset="0"/>
              </a:rPr>
              <a:t>&lt;</a:t>
            </a:r>
          </a:p>
        </p:txBody>
      </p:sp>
      <p:sp>
        <p:nvSpPr>
          <p:cNvPr id="3078" name="Rectangle 8"/>
          <p:cNvSpPr>
            <a:spLocks noChangeArrowheads="1"/>
          </p:cNvSpPr>
          <p:nvPr/>
        </p:nvSpPr>
        <p:spPr bwMode="auto">
          <a:xfrm>
            <a:off x="5435600" y="981075"/>
            <a:ext cx="13779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 sz="2000" b="1" i="1">
                <a:solidFill>
                  <a:schemeClr val="hlink"/>
                </a:solidFill>
                <a:latin typeface="Arial" charset="0"/>
              </a:defRPr>
            </a:lvl1pPr>
            <a:lvl2pPr marL="742950" indent="-285750" eaLnBrk="0" hangingPunct="0">
              <a:defRPr sz="2000" b="1" i="1">
                <a:solidFill>
                  <a:schemeClr val="hlink"/>
                </a:solidFill>
                <a:latin typeface="Arial" charset="0"/>
              </a:defRPr>
            </a:lvl2pPr>
            <a:lvl3pPr marL="1143000" indent="-228600" eaLnBrk="0" hangingPunct="0">
              <a:defRPr sz="2000" b="1" i="1">
                <a:solidFill>
                  <a:schemeClr val="hlink"/>
                </a:solidFill>
                <a:latin typeface="Arial" charset="0"/>
              </a:defRPr>
            </a:lvl3pPr>
            <a:lvl4pPr marL="1600200" indent="-228600" eaLnBrk="0" hangingPunct="0">
              <a:defRPr sz="2000" b="1" i="1">
                <a:solidFill>
                  <a:schemeClr val="hlink"/>
                </a:solidFill>
                <a:latin typeface="Arial" charset="0"/>
              </a:defRPr>
            </a:lvl4pPr>
            <a:lvl5pPr marL="2057400" indent="-228600" eaLnBrk="0" hangingPunct="0">
              <a:defRPr sz="2000" b="1" i="1">
                <a:solidFill>
                  <a:schemeClr val="hlink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hlink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hlink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hlink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hlink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ru-RU">
                <a:solidFill>
                  <a:srgbClr val="FF3300"/>
                </a:solidFill>
              </a:rPr>
              <a:t>&gt;</a:t>
            </a:r>
            <a:r>
              <a:rPr lang="ru-RU" altLang="ru-RU"/>
              <a:t> СТЕП. </a:t>
            </a:r>
            <a:r>
              <a:rPr lang="en-US" altLang="ru-RU">
                <a:solidFill>
                  <a:srgbClr val="FF3300"/>
                </a:solidFill>
              </a:rPr>
              <a:t>&lt;</a:t>
            </a:r>
          </a:p>
        </p:txBody>
      </p:sp>
      <p:sp>
        <p:nvSpPr>
          <p:cNvPr id="3079" name="Line 9"/>
          <p:cNvSpPr>
            <a:spLocks noChangeShapeType="1"/>
          </p:cNvSpPr>
          <p:nvPr/>
        </p:nvSpPr>
        <p:spPr bwMode="auto">
          <a:xfrm flipV="1">
            <a:off x="5580063" y="836613"/>
            <a:ext cx="1296987" cy="576262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ru-RU"/>
          </a:p>
        </p:txBody>
      </p:sp>
      <p:sp>
        <p:nvSpPr>
          <p:cNvPr id="3080" name="WordArt 10"/>
          <p:cNvSpPr>
            <a:spLocks noChangeArrowheads="1" noChangeShapeType="1" noTextEdit="1"/>
          </p:cNvSpPr>
          <p:nvPr/>
        </p:nvSpPr>
        <p:spPr bwMode="auto">
          <a:xfrm>
            <a:off x="4572000" y="1989138"/>
            <a:ext cx="333375" cy="1571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FF3300"/>
                  </a:solidFill>
                  <a:round/>
                  <a:headEnd/>
                  <a:tailEnd/>
                </a:ln>
                <a:solidFill>
                  <a:srgbClr val="FF3300"/>
                </a:solidFill>
                <a:latin typeface="Arial"/>
                <a:cs typeface="Arial"/>
              </a:rPr>
              <a:t>Н</a:t>
            </a:r>
          </a:p>
          <a:p>
            <a:pPr algn="ctr"/>
            <a:r>
              <a:rPr lang="ru-RU" sz="3600" kern="10">
                <a:ln w="9525">
                  <a:solidFill>
                    <a:srgbClr val="FF3300"/>
                  </a:solidFill>
                  <a:round/>
                  <a:headEnd/>
                  <a:tailEnd/>
                </a:ln>
                <a:solidFill>
                  <a:srgbClr val="FF3300"/>
                </a:solidFill>
                <a:latin typeface="Arial"/>
                <a:cs typeface="Arial"/>
              </a:rPr>
              <a:t>Е</a:t>
            </a:r>
          </a:p>
          <a:p>
            <a:pPr algn="ctr"/>
            <a:r>
              <a:rPr lang="ru-RU" sz="3600" kern="10">
                <a:ln w="9525">
                  <a:solidFill>
                    <a:srgbClr val="FF3300"/>
                  </a:solidFill>
                  <a:round/>
                  <a:headEnd/>
                  <a:tailEnd/>
                </a:ln>
                <a:solidFill>
                  <a:srgbClr val="FF3300"/>
                </a:solidFill>
                <a:latin typeface="Arial"/>
                <a:cs typeface="Arial"/>
              </a:rPr>
              <a:t>Т</a:t>
            </a:r>
          </a:p>
        </p:txBody>
      </p:sp>
      <p:sp>
        <p:nvSpPr>
          <p:cNvPr id="3081" name="WordArt 11"/>
          <p:cNvSpPr>
            <a:spLocks noChangeArrowheads="1" noChangeShapeType="1" noTextEdit="1"/>
          </p:cNvSpPr>
          <p:nvPr/>
        </p:nvSpPr>
        <p:spPr bwMode="auto">
          <a:xfrm>
            <a:off x="1619250" y="1844675"/>
            <a:ext cx="333375" cy="2095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FF3300"/>
                  </a:solidFill>
                  <a:round/>
                  <a:headEnd/>
                  <a:tailEnd/>
                </a:ln>
                <a:solidFill>
                  <a:srgbClr val="FF3300"/>
                </a:solidFill>
                <a:latin typeface="Arial"/>
                <a:cs typeface="Arial"/>
              </a:rPr>
              <a:t>Е</a:t>
            </a:r>
          </a:p>
          <a:p>
            <a:pPr algn="ctr"/>
            <a:r>
              <a:rPr lang="ru-RU" sz="3600" kern="10">
                <a:ln w="9525">
                  <a:solidFill>
                    <a:srgbClr val="FF3300"/>
                  </a:solidFill>
                  <a:round/>
                  <a:headEnd/>
                  <a:tailEnd/>
                </a:ln>
                <a:solidFill>
                  <a:srgbClr val="FF3300"/>
                </a:solidFill>
                <a:latin typeface="Arial"/>
                <a:cs typeface="Arial"/>
              </a:rPr>
              <a:t>С</a:t>
            </a:r>
          </a:p>
          <a:p>
            <a:pPr algn="ctr"/>
            <a:r>
              <a:rPr lang="ru-RU" sz="3600" kern="10">
                <a:ln w="9525">
                  <a:solidFill>
                    <a:srgbClr val="FF3300"/>
                  </a:solidFill>
                  <a:round/>
                  <a:headEnd/>
                  <a:tailEnd/>
                </a:ln>
                <a:solidFill>
                  <a:srgbClr val="FF3300"/>
                </a:solidFill>
                <a:latin typeface="Arial"/>
                <a:cs typeface="Arial"/>
              </a:rPr>
              <a:t>Т</a:t>
            </a:r>
          </a:p>
          <a:p>
            <a:pPr algn="ctr"/>
            <a:r>
              <a:rPr lang="ru-RU" sz="3600" kern="10">
                <a:ln w="9525">
                  <a:solidFill>
                    <a:srgbClr val="FF3300"/>
                  </a:solidFill>
                  <a:round/>
                  <a:headEnd/>
                  <a:tailEnd/>
                </a:ln>
                <a:solidFill>
                  <a:srgbClr val="FF3300"/>
                </a:solidFill>
                <a:latin typeface="Arial"/>
                <a:cs typeface="Arial"/>
              </a:rPr>
              <a:t>Ь</a:t>
            </a:r>
          </a:p>
        </p:txBody>
      </p:sp>
      <p:sp>
        <p:nvSpPr>
          <p:cNvPr id="3082" name="Text Box 12"/>
          <p:cNvSpPr txBox="1">
            <a:spLocks noChangeArrowheads="1"/>
          </p:cNvSpPr>
          <p:nvPr/>
        </p:nvSpPr>
        <p:spPr bwMode="auto">
          <a:xfrm>
            <a:off x="1979613" y="1989138"/>
            <a:ext cx="2447925" cy="176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 sz="2000" b="1" i="1">
                <a:solidFill>
                  <a:schemeClr val="hlink"/>
                </a:solidFill>
                <a:latin typeface="Arial" charset="0"/>
              </a:defRPr>
            </a:lvl1pPr>
            <a:lvl2pPr marL="742950" indent="-285750" eaLnBrk="0" hangingPunct="0">
              <a:defRPr sz="2000" b="1" i="1">
                <a:solidFill>
                  <a:schemeClr val="hlink"/>
                </a:solidFill>
                <a:latin typeface="Arial" charset="0"/>
              </a:defRPr>
            </a:lvl2pPr>
            <a:lvl3pPr marL="1143000" indent="-228600" eaLnBrk="0" hangingPunct="0">
              <a:defRPr sz="2000" b="1" i="1">
                <a:solidFill>
                  <a:schemeClr val="hlink"/>
                </a:solidFill>
                <a:latin typeface="Arial" charset="0"/>
              </a:defRPr>
            </a:lvl3pPr>
            <a:lvl4pPr marL="1600200" indent="-228600" eaLnBrk="0" hangingPunct="0">
              <a:defRPr sz="2000" b="1" i="1">
                <a:solidFill>
                  <a:schemeClr val="hlink"/>
                </a:solidFill>
                <a:latin typeface="Arial" charset="0"/>
              </a:defRPr>
            </a:lvl4pPr>
            <a:lvl5pPr marL="2057400" indent="-228600" eaLnBrk="0" hangingPunct="0">
              <a:defRPr sz="2000" b="1" i="1">
                <a:solidFill>
                  <a:schemeClr val="hlink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hlink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hlink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hlink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hlink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ru-RU" altLang="ru-RU"/>
              <a:t>СТЕП. СРАВН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ru-RU" altLang="ru-RU"/>
              <a:t>КРАТ. ФОРМА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ru-RU" altLang="ru-RU"/>
              <a:t>СОЧЕТ. С НАР.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ru-RU" altLang="ru-RU"/>
              <a:t>СЛЖН. (ПОВТОР)</a:t>
            </a:r>
          </a:p>
        </p:txBody>
      </p:sp>
      <p:sp>
        <p:nvSpPr>
          <p:cNvPr id="3083" name="Text Box 13"/>
          <p:cNvSpPr txBox="1">
            <a:spLocks noChangeArrowheads="1"/>
          </p:cNvSpPr>
          <p:nvPr/>
        </p:nvSpPr>
        <p:spPr bwMode="auto">
          <a:xfrm>
            <a:off x="179388" y="1916113"/>
            <a:ext cx="1439862" cy="176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 sz="2000" b="1" i="1">
                <a:solidFill>
                  <a:schemeClr val="hlink"/>
                </a:solidFill>
                <a:latin typeface="Arial" charset="0"/>
              </a:defRPr>
            </a:lvl1pPr>
            <a:lvl2pPr marL="742950" indent="-285750" eaLnBrk="0" hangingPunct="0">
              <a:defRPr sz="2000" b="1" i="1">
                <a:solidFill>
                  <a:schemeClr val="hlink"/>
                </a:solidFill>
                <a:latin typeface="Arial" charset="0"/>
              </a:defRPr>
            </a:lvl2pPr>
            <a:lvl3pPr marL="1143000" indent="-228600" eaLnBrk="0" hangingPunct="0">
              <a:defRPr sz="2000" b="1" i="1">
                <a:solidFill>
                  <a:schemeClr val="hlink"/>
                </a:solidFill>
                <a:latin typeface="Arial" charset="0"/>
              </a:defRPr>
            </a:lvl3pPr>
            <a:lvl4pPr marL="1600200" indent="-228600" eaLnBrk="0" hangingPunct="0">
              <a:defRPr sz="2000" b="1" i="1">
                <a:solidFill>
                  <a:schemeClr val="hlink"/>
                </a:solidFill>
                <a:latin typeface="Arial" charset="0"/>
              </a:defRPr>
            </a:lvl4pPr>
            <a:lvl5pPr marL="2057400" indent="-228600" eaLnBrk="0" hangingPunct="0">
              <a:defRPr sz="2000" b="1" i="1">
                <a:solidFill>
                  <a:schemeClr val="hlink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hlink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hlink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hlink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hlink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>
                <a:solidFill>
                  <a:schemeClr val="accent2"/>
                </a:solidFill>
              </a:rPr>
              <a:t>. . . . .</a:t>
            </a:r>
          </a:p>
          <a:p>
            <a:pPr eaLnBrk="1" hangingPunct="1">
              <a:spcBef>
                <a:spcPct val="50000"/>
              </a:spcBef>
            </a:pPr>
            <a:r>
              <a:rPr lang="ru-RU" altLang="ru-RU">
                <a:solidFill>
                  <a:schemeClr val="accent2"/>
                </a:solidFill>
              </a:rPr>
              <a:t>. . . . .</a:t>
            </a:r>
          </a:p>
          <a:p>
            <a:pPr eaLnBrk="1" hangingPunct="1">
              <a:spcBef>
                <a:spcPct val="50000"/>
              </a:spcBef>
            </a:pPr>
            <a:r>
              <a:rPr lang="ru-RU" altLang="ru-RU">
                <a:solidFill>
                  <a:schemeClr val="accent2"/>
                </a:solidFill>
              </a:rPr>
              <a:t>очень . . .</a:t>
            </a:r>
          </a:p>
          <a:p>
            <a:pPr eaLnBrk="1" hangingPunct="1">
              <a:spcBef>
                <a:spcPct val="50000"/>
              </a:spcBef>
            </a:pPr>
            <a:r>
              <a:rPr lang="ru-RU" altLang="ru-RU">
                <a:solidFill>
                  <a:schemeClr val="accent2"/>
                </a:solidFill>
              </a:rPr>
              <a:t>. . . . .</a:t>
            </a:r>
          </a:p>
        </p:txBody>
      </p:sp>
      <p:sp>
        <p:nvSpPr>
          <p:cNvPr id="3084" name="Text Box 14"/>
          <p:cNvSpPr txBox="1">
            <a:spLocks noChangeArrowheads="1"/>
          </p:cNvSpPr>
          <p:nvPr/>
        </p:nvSpPr>
        <p:spPr bwMode="auto">
          <a:xfrm>
            <a:off x="5148263" y="1989138"/>
            <a:ext cx="3995737" cy="176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 sz="2000" b="1" i="1">
                <a:solidFill>
                  <a:schemeClr val="hlink"/>
                </a:solidFill>
                <a:latin typeface="Arial" charset="0"/>
              </a:defRPr>
            </a:lvl1pPr>
            <a:lvl2pPr marL="742950" indent="-285750" eaLnBrk="0" hangingPunct="0">
              <a:defRPr sz="2000" b="1" i="1">
                <a:solidFill>
                  <a:schemeClr val="hlink"/>
                </a:solidFill>
                <a:latin typeface="Arial" charset="0"/>
              </a:defRPr>
            </a:lvl2pPr>
            <a:lvl3pPr marL="1143000" indent="-228600" eaLnBrk="0" hangingPunct="0">
              <a:defRPr sz="2000" b="1" i="1">
                <a:solidFill>
                  <a:schemeClr val="hlink"/>
                </a:solidFill>
                <a:latin typeface="Arial" charset="0"/>
              </a:defRPr>
            </a:lvl3pPr>
            <a:lvl4pPr marL="1600200" indent="-228600" eaLnBrk="0" hangingPunct="0">
              <a:defRPr sz="2000" b="1" i="1">
                <a:solidFill>
                  <a:schemeClr val="hlink"/>
                </a:solidFill>
                <a:latin typeface="Arial" charset="0"/>
              </a:defRPr>
            </a:lvl4pPr>
            <a:lvl5pPr marL="2057400" indent="-228600" eaLnBrk="0" hangingPunct="0">
              <a:defRPr sz="2000" b="1" i="1">
                <a:solidFill>
                  <a:schemeClr val="hlink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hlink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hlink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hlink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hlink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ru-RU" altLang="ru-RU"/>
              <a:t>ПРОСТР.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 altLang="ru-RU"/>
              <a:t>t</a:t>
            </a:r>
            <a:endParaRPr lang="ru-RU" altLang="ru-RU"/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ru-RU" altLang="ru-RU"/>
              <a:t>МАТЕРИАЛ   </a:t>
            </a:r>
            <a:r>
              <a:rPr lang="ru-RU" altLang="ru-RU">
                <a:solidFill>
                  <a:schemeClr val="accent2"/>
                </a:solidFill>
              </a:rPr>
              <a:t>железный</a:t>
            </a:r>
          </a:p>
          <a:p>
            <a:pPr eaLnBrk="1" hangingPunct="1">
              <a:spcBef>
                <a:spcPct val="50000"/>
              </a:spcBef>
            </a:pPr>
            <a:r>
              <a:rPr lang="ru-RU" altLang="ru-RU"/>
              <a:t>                       (</a:t>
            </a:r>
            <a:r>
              <a:rPr lang="ru-RU" altLang="ru-RU">
                <a:solidFill>
                  <a:srgbClr val="FF3300"/>
                </a:solidFill>
              </a:rPr>
              <a:t>но</a:t>
            </a:r>
            <a:r>
              <a:rPr lang="ru-RU" altLang="ru-RU"/>
              <a:t> характер</a:t>
            </a:r>
            <a:r>
              <a:rPr lang="ru-RU" altLang="ru-RU">
                <a:solidFill>
                  <a:srgbClr val="FF3300"/>
                </a:solidFill>
              </a:rPr>
              <a:t>?</a:t>
            </a:r>
            <a:r>
              <a:rPr lang="ru-RU" altLang="ru-RU"/>
              <a:t>)</a:t>
            </a:r>
          </a:p>
        </p:txBody>
      </p:sp>
      <p:sp>
        <p:nvSpPr>
          <p:cNvPr id="3085" name="WordArt 15"/>
          <p:cNvSpPr>
            <a:spLocks noChangeArrowheads="1" noChangeShapeType="1" noTextEdit="1"/>
          </p:cNvSpPr>
          <p:nvPr/>
        </p:nvSpPr>
        <p:spPr bwMode="auto">
          <a:xfrm>
            <a:off x="7092950" y="2133600"/>
            <a:ext cx="1295400" cy="7905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5400" kern="10"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latin typeface="Arial"/>
                <a:cs typeface="Arial"/>
              </a:rPr>
              <a:t>п-ки</a:t>
            </a:r>
          </a:p>
        </p:txBody>
      </p:sp>
      <p:sp>
        <p:nvSpPr>
          <p:cNvPr id="3086" name="Line 16"/>
          <p:cNvSpPr>
            <a:spLocks noChangeShapeType="1"/>
          </p:cNvSpPr>
          <p:nvPr/>
        </p:nvSpPr>
        <p:spPr bwMode="auto">
          <a:xfrm>
            <a:off x="971550" y="4149725"/>
            <a:ext cx="7921625" cy="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ru-RU"/>
          </a:p>
        </p:txBody>
      </p:sp>
      <p:sp>
        <p:nvSpPr>
          <p:cNvPr id="3087" name="Line 17"/>
          <p:cNvSpPr>
            <a:spLocks noChangeShapeType="1"/>
          </p:cNvSpPr>
          <p:nvPr/>
        </p:nvSpPr>
        <p:spPr bwMode="auto">
          <a:xfrm flipV="1">
            <a:off x="8893175" y="260350"/>
            <a:ext cx="0" cy="3889375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ru-RU"/>
          </a:p>
        </p:txBody>
      </p:sp>
      <p:sp>
        <p:nvSpPr>
          <p:cNvPr id="3088" name="Line 18"/>
          <p:cNvSpPr>
            <a:spLocks noChangeShapeType="1"/>
          </p:cNvSpPr>
          <p:nvPr/>
        </p:nvSpPr>
        <p:spPr bwMode="auto">
          <a:xfrm>
            <a:off x="250825" y="260350"/>
            <a:ext cx="8642350" cy="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ru-RU"/>
          </a:p>
        </p:txBody>
      </p:sp>
      <p:sp>
        <p:nvSpPr>
          <p:cNvPr id="3089" name="Line 19"/>
          <p:cNvSpPr>
            <a:spLocks noChangeShapeType="1"/>
          </p:cNvSpPr>
          <p:nvPr/>
        </p:nvSpPr>
        <p:spPr bwMode="auto">
          <a:xfrm>
            <a:off x="250825" y="260350"/>
            <a:ext cx="0" cy="3673475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ru-RU"/>
          </a:p>
        </p:txBody>
      </p:sp>
      <p:sp>
        <p:nvSpPr>
          <p:cNvPr id="3090" name="Line 20"/>
          <p:cNvSpPr>
            <a:spLocks noChangeShapeType="1"/>
          </p:cNvSpPr>
          <p:nvPr/>
        </p:nvSpPr>
        <p:spPr bwMode="auto">
          <a:xfrm>
            <a:off x="250825" y="3933825"/>
            <a:ext cx="720725" cy="21590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ru-RU"/>
          </a:p>
        </p:txBody>
      </p:sp>
      <p:sp>
        <p:nvSpPr>
          <p:cNvPr id="3091" name="Line 21"/>
          <p:cNvSpPr>
            <a:spLocks noChangeShapeType="1"/>
          </p:cNvSpPr>
          <p:nvPr/>
        </p:nvSpPr>
        <p:spPr bwMode="auto">
          <a:xfrm>
            <a:off x="971550" y="4149725"/>
            <a:ext cx="0" cy="215900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ru-RU"/>
          </a:p>
        </p:txBody>
      </p:sp>
      <p:sp>
        <p:nvSpPr>
          <p:cNvPr id="3092" name="Text Box 22"/>
          <p:cNvSpPr txBox="1">
            <a:spLocks noChangeArrowheads="1"/>
          </p:cNvSpPr>
          <p:nvPr/>
        </p:nvSpPr>
        <p:spPr bwMode="auto">
          <a:xfrm>
            <a:off x="1476375" y="4292600"/>
            <a:ext cx="25923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 sz="2000" b="1" i="1">
                <a:solidFill>
                  <a:schemeClr val="hlink"/>
                </a:solidFill>
                <a:latin typeface="Arial" charset="0"/>
              </a:defRPr>
            </a:lvl1pPr>
            <a:lvl2pPr marL="742950" indent="-285750" eaLnBrk="0" hangingPunct="0">
              <a:defRPr sz="2000" b="1" i="1">
                <a:solidFill>
                  <a:schemeClr val="hlink"/>
                </a:solidFill>
                <a:latin typeface="Arial" charset="0"/>
              </a:defRPr>
            </a:lvl2pPr>
            <a:lvl3pPr marL="1143000" indent="-228600" eaLnBrk="0" hangingPunct="0">
              <a:defRPr sz="2000" b="1" i="1">
                <a:solidFill>
                  <a:schemeClr val="hlink"/>
                </a:solidFill>
                <a:latin typeface="Arial" charset="0"/>
              </a:defRPr>
            </a:lvl3pPr>
            <a:lvl4pPr marL="1600200" indent="-228600" eaLnBrk="0" hangingPunct="0">
              <a:defRPr sz="2000" b="1" i="1">
                <a:solidFill>
                  <a:schemeClr val="hlink"/>
                </a:solidFill>
                <a:latin typeface="Arial" charset="0"/>
              </a:defRPr>
            </a:lvl4pPr>
            <a:lvl5pPr marL="2057400" indent="-228600" eaLnBrk="0" hangingPunct="0">
              <a:defRPr sz="2000" b="1" i="1">
                <a:solidFill>
                  <a:schemeClr val="hlink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hlink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hlink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hlink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hlink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400"/>
              <a:t>ПРИТЯЖ.</a:t>
            </a:r>
          </a:p>
        </p:txBody>
      </p:sp>
      <p:sp>
        <p:nvSpPr>
          <p:cNvPr id="3093" name="Text Box 23"/>
          <p:cNvSpPr txBox="1">
            <a:spLocks noChangeArrowheads="1"/>
          </p:cNvSpPr>
          <p:nvPr/>
        </p:nvSpPr>
        <p:spPr bwMode="auto">
          <a:xfrm>
            <a:off x="4500563" y="4292600"/>
            <a:ext cx="2952750" cy="74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 sz="2000" b="1" i="1">
                <a:solidFill>
                  <a:schemeClr val="hlink"/>
                </a:solidFill>
                <a:latin typeface="Arial" charset="0"/>
              </a:defRPr>
            </a:lvl1pPr>
            <a:lvl2pPr marL="742950" indent="-285750" eaLnBrk="0" hangingPunct="0">
              <a:defRPr sz="2000" b="1" i="1">
                <a:solidFill>
                  <a:schemeClr val="hlink"/>
                </a:solidFill>
                <a:latin typeface="Arial" charset="0"/>
              </a:defRPr>
            </a:lvl2pPr>
            <a:lvl3pPr marL="1143000" indent="-228600" eaLnBrk="0" hangingPunct="0">
              <a:defRPr sz="2000" b="1" i="1">
                <a:solidFill>
                  <a:schemeClr val="hlink"/>
                </a:solidFill>
                <a:latin typeface="Arial" charset="0"/>
              </a:defRPr>
            </a:lvl3pPr>
            <a:lvl4pPr marL="1600200" indent="-228600" eaLnBrk="0" hangingPunct="0">
              <a:defRPr sz="2000" b="1" i="1">
                <a:solidFill>
                  <a:schemeClr val="hlink"/>
                </a:solidFill>
                <a:latin typeface="Arial" charset="0"/>
              </a:defRPr>
            </a:lvl4pPr>
            <a:lvl5pPr marL="2057400" indent="-228600" eaLnBrk="0" hangingPunct="0">
              <a:defRPr sz="2000" b="1" i="1">
                <a:solidFill>
                  <a:schemeClr val="hlink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hlink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hlink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hlink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hlink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75000"/>
              </a:lnSpc>
              <a:spcBef>
                <a:spcPct val="50000"/>
              </a:spcBef>
            </a:pPr>
            <a:r>
              <a:rPr lang="ru-RU" altLang="ru-RU" sz="2400"/>
              <a:t> ПРИНАДЛЕЖН.</a:t>
            </a:r>
          </a:p>
          <a:p>
            <a:pPr eaLnBrk="1" hangingPunct="1">
              <a:lnSpc>
                <a:spcPct val="75000"/>
              </a:lnSpc>
              <a:spcBef>
                <a:spcPct val="50000"/>
              </a:spcBef>
            </a:pPr>
            <a:r>
              <a:rPr lang="ru-RU" altLang="ru-RU"/>
              <a:t>           (</a:t>
            </a:r>
            <a:r>
              <a:rPr lang="ru-RU" altLang="ru-RU">
                <a:solidFill>
                  <a:srgbClr val="FF3300"/>
                </a:solidFill>
              </a:rPr>
              <a:t>ЧЕЙ?</a:t>
            </a:r>
            <a:r>
              <a:rPr lang="ru-RU" altLang="ru-RU"/>
              <a:t>)</a:t>
            </a:r>
          </a:p>
        </p:txBody>
      </p:sp>
      <p:sp>
        <p:nvSpPr>
          <p:cNvPr id="3094" name="Text Box 24"/>
          <p:cNvSpPr txBox="1">
            <a:spLocks noChangeArrowheads="1"/>
          </p:cNvSpPr>
          <p:nvPr/>
        </p:nvSpPr>
        <p:spPr bwMode="auto">
          <a:xfrm>
            <a:off x="1692275" y="5084763"/>
            <a:ext cx="5256213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 sz="2000" b="1" i="1">
                <a:solidFill>
                  <a:schemeClr val="hlink"/>
                </a:solidFill>
                <a:latin typeface="Arial" charset="0"/>
              </a:defRPr>
            </a:lvl1pPr>
            <a:lvl2pPr marL="742950" indent="-285750" eaLnBrk="0" hangingPunct="0">
              <a:defRPr sz="2000" b="1" i="1">
                <a:solidFill>
                  <a:schemeClr val="hlink"/>
                </a:solidFill>
                <a:latin typeface="Arial" charset="0"/>
              </a:defRPr>
            </a:lvl2pPr>
            <a:lvl3pPr marL="1143000" indent="-228600" eaLnBrk="0" hangingPunct="0">
              <a:defRPr sz="2000" b="1" i="1">
                <a:solidFill>
                  <a:schemeClr val="hlink"/>
                </a:solidFill>
                <a:latin typeface="Arial" charset="0"/>
              </a:defRPr>
            </a:lvl3pPr>
            <a:lvl4pPr marL="1600200" indent="-228600" eaLnBrk="0" hangingPunct="0">
              <a:defRPr sz="2000" b="1" i="1">
                <a:solidFill>
                  <a:schemeClr val="hlink"/>
                </a:solidFill>
                <a:latin typeface="Arial" charset="0"/>
              </a:defRPr>
            </a:lvl4pPr>
            <a:lvl5pPr marL="2057400" indent="-228600" eaLnBrk="0" hangingPunct="0">
              <a:defRPr sz="2000" b="1" i="1">
                <a:solidFill>
                  <a:schemeClr val="hlink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hlink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hlink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hlink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hlink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>
                <a:solidFill>
                  <a:schemeClr val="accent2"/>
                </a:solidFill>
              </a:rPr>
              <a:t>отц</a:t>
            </a:r>
            <a:r>
              <a:rPr lang="ru-RU" altLang="ru-RU"/>
              <a:t>ов,  </a:t>
            </a:r>
            <a:r>
              <a:rPr lang="ru-RU" altLang="ru-RU">
                <a:solidFill>
                  <a:schemeClr val="accent2"/>
                </a:solidFill>
              </a:rPr>
              <a:t>сестр</a:t>
            </a:r>
            <a:r>
              <a:rPr lang="ru-RU" altLang="ru-RU"/>
              <a:t>ин,  </a:t>
            </a:r>
            <a:r>
              <a:rPr lang="ru-RU" altLang="ru-RU">
                <a:solidFill>
                  <a:schemeClr val="accent2"/>
                </a:solidFill>
              </a:rPr>
              <a:t>волч</a:t>
            </a:r>
            <a:r>
              <a:rPr lang="ru-RU" altLang="ru-RU"/>
              <a:t>ий</a:t>
            </a:r>
          </a:p>
          <a:p>
            <a:pPr eaLnBrk="1" hangingPunct="1">
              <a:spcBef>
                <a:spcPct val="50000"/>
              </a:spcBef>
            </a:pPr>
            <a:r>
              <a:rPr lang="ru-RU" altLang="ru-RU"/>
              <a:t>                                       (</a:t>
            </a:r>
            <a:r>
              <a:rPr lang="ru-RU" altLang="ru-RU">
                <a:solidFill>
                  <a:srgbClr val="FF3300"/>
                </a:solidFill>
              </a:rPr>
              <a:t>но </a:t>
            </a:r>
            <a:r>
              <a:rPr lang="ru-RU" altLang="ru-RU"/>
              <a:t>аппетит</a:t>
            </a:r>
            <a:r>
              <a:rPr lang="ru-RU" altLang="ru-RU">
                <a:solidFill>
                  <a:srgbClr val="FF3300"/>
                </a:solidFill>
              </a:rPr>
              <a:t>?</a:t>
            </a:r>
            <a:r>
              <a:rPr lang="ru-RU" altLang="ru-RU"/>
              <a:t>)</a:t>
            </a:r>
          </a:p>
        </p:txBody>
      </p:sp>
      <p:sp>
        <p:nvSpPr>
          <p:cNvPr id="3095" name="Line 25"/>
          <p:cNvSpPr>
            <a:spLocks noChangeShapeType="1"/>
          </p:cNvSpPr>
          <p:nvPr/>
        </p:nvSpPr>
        <p:spPr bwMode="auto">
          <a:xfrm flipV="1">
            <a:off x="2339975" y="5013325"/>
            <a:ext cx="215900" cy="144463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ru-RU"/>
          </a:p>
        </p:txBody>
      </p:sp>
      <p:sp>
        <p:nvSpPr>
          <p:cNvPr id="3096" name="Line 26"/>
          <p:cNvSpPr>
            <a:spLocks noChangeShapeType="1"/>
          </p:cNvSpPr>
          <p:nvPr/>
        </p:nvSpPr>
        <p:spPr bwMode="auto">
          <a:xfrm>
            <a:off x="2555875" y="5013325"/>
            <a:ext cx="215900" cy="144463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ru-RU"/>
          </a:p>
        </p:txBody>
      </p:sp>
      <p:sp>
        <p:nvSpPr>
          <p:cNvPr id="3097" name="Line 27"/>
          <p:cNvSpPr>
            <a:spLocks noChangeShapeType="1"/>
          </p:cNvSpPr>
          <p:nvPr/>
        </p:nvSpPr>
        <p:spPr bwMode="auto">
          <a:xfrm flipV="1">
            <a:off x="2339975" y="5013325"/>
            <a:ext cx="215900" cy="144463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ru-RU"/>
          </a:p>
        </p:txBody>
      </p:sp>
      <p:sp>
        <p:nvSpPr>
          <p:cNvPr id="3098" name="Line 30"/>
          <p:cNvSpPr>
            <a:spLocks noChangeShapeType="1"/>
          </p:cNvSpPr>
          <p:nvPr/>
        </p:nvSpPr>
        <p:spPr bwMode="auto">
          <a:xfrm flipV="1">
            <a:off x="4787900" y="5013325"/>
            <a:ext cx="215900" cy="144463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ru-RU"/>
          </a:p>
        </p:txBody>
      </p:sp>
      <p:sp>
        <p:nvSpPr>
          <p:cNvPr id="3099" name="Line 31"/>
          <p:cNvSpPr>
            <a:spLocks noChangeShapeType="1"/>
          </p:cNvSpPr>
          <p:nvPr/>
        </p:nvSpPr>
        <p:spPr bwMode="auto">
          <a:xfrm flipV="1">
            <a:off x="3635375" y="5013325"/>
            <a:ext cx="215900" cy="144463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ru-RU"/>
          </a:p>
        </p:txBody>
      </p:sp>
      <p:sp>
        <p:nvSpPr>
          <p:cNvPr id="3100" name="Line 32"/>
          <p:cNvSpPr>
            <a:spLocks noChangeShapeType="1"/>
          </p:cNvSpPr>
          <p:nvPr/>
        </p:nvSpPr>
        <p:spPr bwMode="auto">
          <a:xfrm>
            <a:off x="3851275" y="5013325"/>
            <a:ext cx="215900" cy="144463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ru-RU"/>
          </a:p>
        </p:txBody>
      </p:sp>
      <p:sp>
        <p:nvSpPr>
          <p:cNvPr id="3101" name="Line 33"/>
          <p:cNvSpPr>
            <a:spLocks noChangeShapeType="1"/>
          </p:cNvSpPr>
          <p:nvPr/>
        </p:nvSpPr>
        <p:spPr bwMode="auto">
          <a:xfrm>
            <a:off x="5003800" y="5013325"/>
            <a:ext cx="215900" cy="144463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ru-RU"/>
          </a:p>
        </p:txBody>
      </p:sp>
      <p:sp>
        <p:nvSpPr>
          <p:cNvPr id="3102" name="Oval 34"/>
          <p:cNvSpPr>
            <a:spLocks noChangeArrowheads="1"/>
          </p:cNvSpPr>
          <p:nvPr/>
        </p:nvSpPr>
        <p:spPr bwMode="auto">
          <a:xfrm>
            <a:off x="7164388" y="5229225"/>
            <a:ext cx="863600" cy="792163"/>
          </a:xfrm>
          <a:prstGeom prst="ellips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>
            <a:lvl1pPr eaLnBrk="0" hangingPunct="0">
              <a:defRPr sz="2000" b="1" i="1">
                <a:solidFill>
                  <a:schemeClr val="hlink"/>
                </a:solidFill>
                <a:latin typeface="Arial" charset="0"/>
              </a:defRPr>
            </a:lvl1pPr>
            <a:lvl2pPr marL="742950" indent="-285750" eaLnBrk="0" hangingPunct="0">
              <a:defRPr sz="2000" b="1" i="1">
                <a:solidFill>
                  <a:schemeClr val="hlink"/>
                </a:solidFill>
                <a:latin typeface="Arial" charset="0"/>
              </a:defRPr>
            </a:lvl2pPr>
            <a:lvl3pPr marL="1143000" indent="-228600" eaLnBrk="0" hangingPunct="0">
              <a:defRPr sz="2000" b="1" i="1">
                <a:solidFill>
                  <a:schemeClr val="hlink"/>
                </a:solidFill>
                <a:latin typeface="Arial" charset="0"/>
              </a:defRPr>
            </a:lvl3pPr>
            <a:lvl4pPr marL="1600200" indent="-228600" eaLnBrk="0" hangingPunct="0">
              <a:defRPr sz="2000" b="1" i="1">
                <a:solidFill>
                  <a:schemeClr val="hlink"/>
                </a:solidFill>
                <a:latin typeface="Arial" charset="0"/>
              </a:defRPr>
            </a:lvl4pPr>
            <a:lvl5pPr marL="2057400" indent="-228600" eaLnBrk="0" hangingPunct="0">
              <a:defRPr sz="2000" b="1" i="1">
                <a:solidFill>
                  <a:schemeClr val="hlink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hlink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hlink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hlink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hlink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3200" i="0"/>
              <a:t>39</a:t>
            </a:r>
          </a:p>
        </p:txBody>
      </p:sp>
      <p:sp>
        <p:nvSpPr>
          <p:cNvPr id="3103" name="Line 35"/>
          <p:cNvSpPr>
            <a:spLocks noChangeShapeType="1"/>
          </p:cNvSpPr>
          <p:nvPr/>
        </p:nvSpPr>
        <p:spPr bwMode="auto">
          <a:xfrm>
            <a:off x="971550" y="6308725"/>
            <a:ext cx="7200900" cy="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1548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11013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8"/>
          <p:cNvSpPr>
            <a:spLocks noChangeArrowheads="1"/>
          </p:cNvSpPr>
          <p:nvPr/>
        </p:nvSpPr>
        <p:spPr bwMode="auto">
          <a:xfrm rot="-5400000">
            <a:off x="-648493" y="1953419"/>
            <a:ext cx="5976937" cy="2879725"/>
          </a:xfrm>
          <a:custGeom>
            <a:avLst/>
            <a:gdLst>
              <a:gd name="T0" fmla="*/ 5229820 w 21600"/>
              <a:gd name="T1" fmla="*/ 1439863 h 21600"/>
              <a:gd name="T2" fmla="*/ 2988469 w 21600"/>
              <a:gd name="T3" fmla="*/ 2879725 h 21600"/>
              <a:gd name="T4" fmla="*/ 747117 w 21600"/>
              <a:gd name="T5" fmla="*/ 1439863 h 21600"/>
              <a:gd name="T6" fmla="*/ 2988469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bg1"/>
          </a:solidFill>
          <a:ln w="0">
            <a:solidFill>
              <a:schemeClr val="accent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ru-RU"/>
          </a:p>
        </p:txBody>
      </p:sp>
      <p:sp>
        <p:nvSpPr>
          <p:cNvPr id="2051" name="AutoShape 9"/>
          <p:cNvSpPr>
            <a:spLocks noChangeArrowheads="1"/>
          </p:cNvSpPr>
          <p:nvPr/>
        </p:nvSpPr>
        <p:spPr bwMode="auto">
          <a:xfrm rot="5400000">
            <a:off x="3600451" y="1881187"/>
            <a:ext cx="6335712" cy="2951163"/>
          </a:xfrm>
          <a:custGeom>
            <a:avLst/>
            <a:gdLst>
              <a:gd name="T0" fmla="*/ 5543748 w 21600"/>
              <a:gd name="T1" fmla="*/ 1475582 h 21600"/>
              <a:gd name="T2" fmla="*/ 3167856 w 21600"/>
              <a:gd name="T3" fmla="*/ 2951163 h 21600"/>
              <a:gd name="T4" fmla="*/ 791964 w 21600"/>
              <a:gd name="T5" fmla="*/ 1475582 h 21600"/>
              <a:gd name="T6" fmla="*/ 3167856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bg1"/>
          </a:solidFill>
          <a:ln w="0">
            <a:solidFill>
              <a:schemeClr val="accent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endParaRPr lang="ru-RU"/>
          </a:p>
        </p:txBody>
      </p:sp>
      <p:sp>
        <p:nvSpPr>
          <p:cNvPr id="2052" name="Line 12"/>
          <p:cNvSpPr>
            <a:spLocks noChangeShapeType="1"/>
          </p:cNvSpPr>
          <p:nvPr/>
        </p:nvSpPr>
        <p:spPr bwMode="auto">
          <a:xfrm>
            <a:off x="8243888" y="188913"/>
            <a:ext cx="0" cy="6264275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61" name="Line 13"/>
          <p:cNvSpPr>
            <a:spLocks noChangeShapeType="1"/>
          </p:cNvSpPr>
          <p:nvPr/>
        </p:nvSpPr>
        <p:spPr bwMode="auto">
          <a:xfrm>
            <a:off x="3851275" y="1916113"/>
            <a:ext cx="720725" cy="2665412"/>
          </a:xfrm>
          <a:prstGeom prst="line">
            <a:avLst/>
          </a:prstGeom>
          <a:noFill/>
          <a:ln w="508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62" name="Line 14"/>
          <p:cNvSpPr>
            <a:spLocks noChangeShapeType="1"/>
          </p:cNvSpPr>
          <p:nvPr/>
        </p:nvSpPr>
        <p:spPr bwMode="auto">
          <a:xfrm flipH="1">
            <a:off x="4572000" y="1844675"/>
            <a:ext cx="720725" cy="2736850"/>
          </a:xfrm>
          <a:prstGeom prst="line">
            <a:avLst/>
          </a:prstGeom>
          <a:noFill/>
          <a:ln w="50800">
            <a:solidFill>
              <a:srgbClr val="FF3300"/>
            </a:solidFill>
            <a:round/>
            <a:headEnd/>
            <a:tailEnd type="none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2063" name="Line 15"/>
          <p:cNvSpPr>
            <a:spLocks noChangeShapeType="1"/>
          </p:cNvSpPr>
          <p:nvPr/>
        </p:nvSpPr>
        <p:spPr bwMode="auto">
          <a:xfrm>
            <a:off x="3851275" y="1916113"/>
            <a:ext cx="0" cy="2952750"/>
          </a:xfrm>
          <a:prstGeom prst="line">
            <a:avLst/>
          </a:prstGeom>
          <a:noFill/>
          <a:ln w="508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6" name="Line 16"/>
          <p:cNvSpPr>
            <a:spLocks noChangeShapeType="1"/>
          </p:cNvSpPr>
          <p:nvPr/>
        </p:nvSpPr>
        <p:spPr bwMode="auto">
          <a:xfrm>
            <a:off x="5292725" y="1700213"/>
            <a:ext cx="0" cy="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65" name="Line 17"/>
          <p:cNvSpPr>
            <a:spLocks noChangeShapeType="1"/>
          </p:cNvSpPr>
          <p:nvPr/>
        </p:nvSpPr>
        <p:spPr bwMode="auto">
          <a:xfrm>
            <a:off x="5292725" y="1773238"/>
            <a:ext cx="0" cy="3168650"/>
          </a:xfrm>
          <a:prstGeom prst="line">
            <a:avLst/>
          </a:prstGeom>
          <a:noFill/>
          <a:ln w="508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8" name="Line 18"/>
          <p:cNvSpPr>
            <a:spLocks noChangeShapeType="1"/>
          </p:cNvSpPr>
          <p:nvPr/>
        </p:nvSpPr>
        <p:spPr bwMode="auto">
          <a:xfrm flipV="1">
            <a:off x="179388" y="4221163"/>
            <a:ext cx="3671887" cy="1368425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9" name="Line 19"/>
          <p:cNvSpPr>
            <a:spLocks noChangeShapeType="1"/>
          </p:cNvSpPr>
          <p:nvPr/>
        </p:nvSpPr>
        <p:spPr bwMode="auto">
          <a:xfrm flipV="1">
            <a:off x="250825" y="3716338"/>
            <a:ext cx="3600450" cy="504825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60" name="Line 20"/>
          <p:cNvSpPr>
            <a:spLocks noChangeShapeType="1"/>
          </p:cNvSpPr>
          <p:nvPr/>
        </p:nvSpPr>
        <p:spPr bwMode="auto">
          <a:xfrm flipV="1">
            <a:off x="250825" y="2852738"/>
            <a:ext cx="3600450" cy="21590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" name="Line 21"/>
          <p:cNvSpPr>
            <a:spLocks noChangeShapeType="1"/>
          </p:cNvSpPr>
          <p:nvPr/>
        </p:nvSpPr>
        <p:spPr bwMode="auto">
          <a:xfrm>
            <a:off x="250825" y="1989138"/>
            <a:ext cx="3600450" cy="576262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" name="Line 22"/>
          <p:cNvSpPr>
            <a:spLocks noChangeShapeType="1"/>
          </p:cNvSpPr>
          <p:nvPr/>
        </p:nvSpPr>
        <p:spPr bwMode="auto">
          <a:xfrm flipV="1">
            <a:off x="5292725" y="2636838"/>
            <a:ext cx="3527425" cy="287337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" name="Line 23"/>
          <p:cNvSpPr>
            <a:spLocks noChangeShapeType="1"/>
          </p:cNvSpPr>
          <p:nvPr/>
        </p:nvSpPr>
        <p:spPr bwMode="auto">
          <a:xfrm>
            <a:off x="5292725" y="4221163"/>
            <a:ext cx="3600450" cy="433387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64" name="Oval 24"/>
          <p:cNvSpPr>
            <a:spLocks noChangeArrowheads="1"/>
          </p:cNvSpPr>
          <p:nvPr/>
        </p:nvSpPr>
        <p:spPr bwMode="auto">
          <a:xfrm>
            <a:off x="4067175" y="333375"/>
            <a:ext cx="647700" cy="549275"/>
          </a:xfrm>
          <a:prstGeom prst="ellips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44</a:t>
            </a:r>
          </a:p>
        </p:txBody>
      </p:sp>
      <p:sp>
        <p:nvSpPr>
          <p:cNvPr id="5" name="Rectangle 25"/>
          <p:cNvSpPr>
            <a:spLocks noChangeArrowheads="1"/>
          </p:cNvSpPr>
          <p:nvPr/>
        </p:nvSpPr>
        <p:spPr bwMode="auto">
          <a:xfrm rot="-510081">
            <a:off x="903288" y="3068638"/>
            <a:ext cx="3095625" cy="7493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ru-RU" i="1"/>
              <a:t>Чей?</a:t>
            </a:r>
            <a:r>
              <a:rPr lang="ru-RU" i="1">
                <a:solidFill>
                  <a:schemeClr val="accent2"/>
                </a:solidFill>
              </a:rPr>
              <a:t> Мой, твой, наш, ваш</a:t>
            </a:r>
            <a:r>
              <a:rPr lang="ru-RU">
                <a:solidFill>
                  <a:schemeClr val="accent2"/>
                </a:solidFill>
              </a:rPr>
              <a:t>, …</a:t>
            </a:r>
            <a:r>
              <a:rPr lang="ru-RU"/>
              <a:t> </a:t>
            </a:r>
          </a:p>
          <a:p>
            <a:pPr>
              <a:lnSpc>
                <a:spcPct val="80000"/>
              </a:lnSpc>
            </a:pPr>
            <a:r>
              <a:rPr lang="ru-RU"/>
              <a:t> 3    </a:t>
            </a:r>
            <a:r>
              <a:rPr lang="ru-RU">
                <a:solidFill>
                  <a:srgbClr val="FF3300"/>
                </a:solidFill>
              </a:rPr>
              <a:t>?</a:t>
            </a:r>
            <a:r>
              <a:rPr lang="ru-RU"/>
              <a:t> его, её,  ихний</a:t>
            </a:r>
          </a:p>
        </p:txBody>
      </p:sp>
      <p:sp>
        <p:nvSpPr>
          <p:cNvPr id="2074" name="Text Box 26"/>
          <p:cNvSpPr txBox="1">
            <a:spLocks noChangeArrowheads="1"/>
          </p:cNvSpPr>
          <p:nvPr/>
        </p:nvSpPr>
        <p:spPr bwMode="auto">
          <a:xfrm>
            <a:off x="395288" y="333375"/>
            <a:ext cx="382587" cy="155892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/>
              <a:t>Л</a:t>
            </a:r>
          </a:p>
          <a:p>
            <a:r>
              <a:rPr lang="ru-RU" sz="1600"/>
              <a:t>И</a:t>
            </a:r>
          </a:p>
          <a:p>
            <a:r>
              <a:rPr lang="ru-RU" sz="1600"/>
              <a:t>Ч</a:t>
            </a:r>
          </a:p>
          <a:p>
            <a:r>
              <a:rPr lang="ru-RU" sz="1600"/>
              <a:t>Н</a:t>
            </a:r>
          </a:p>
          <a:p>
            <a:r>
              <a:rPr lang="ru-RU" sz="1600"/>
              <a:t>Ы</a:t>
            </a:r>
          </a:p>
          <a:p>
            <a:r>
              <a:rPr lang="ru-RU" sz="1600"/>
              <a:t>Е</a:t>
            </a:r>
          </a:p>
        </p:txBody>
      </p:sp>
      <p:sp>
        <p:nvSpPr>
          <p:cNvPr id="2075" name="Text Box 27"/>
          <p:cNvSpPr txBox="1">
            <a:spLocks noChangeArrowheads="1"/>
          </p:cNvSpPr>
          <p:nvPr/>
        </p:nvSpPr>
        <p:spPr bwMode="auto">
          <a:xfrm>
            <a:off x="395288" y="2060575"/>
            <a:ext cx="503237" cy="998538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55000"/>
              </a:lnSpc>
              <a:spcBef>
                <a:spcPct val="50000"/>
              </a:spcBef>
            </a:pPr>
            <a:r>
              <a:rPr lang="ru-RU" sz="1600"/>
              <a:t>В</a:t>
            </a:r>
          </a:p>
          <a:p>
            <a:pPr>
              <a:lnSpc>
                <a:spcPct val="55000"/>
              </a:lnSpc>
              <a:spcBef>
                <a:spcPct val="50000"/>
              </a:spcBef>
            </a:pPr>
            <a:r>
              <a:rPr lang="ru-RU" sz="1600"/>
              <a:t>О</a:t>
            </a:r>
          </a:p>
          <a:p>
            <a:pPr>
              <a:lnSpc>
                <a:spcPct val="55000"/>
              </a:lnSpc>
              <a:spcBef>
                <a:spcPct val="50000"/>
              </a:spcBef>
            </a:pPr>
            <a:r>
              <a:rPr lang="ru-RU" sz="1600"/>
              <a:t>З</a:t>
            </a:r>
          </a:p>
          <a:p>
            <a:pPr>
              <a:lnSpc>
                <a:spcPct val="55000"/>
              </a:lnSpc>
              <a:spcBef>
                <a:spcPct val="50000"/>
              </a:spcBef>
            </a:pPr>
            <a:r>
              <a:rPr lang="ru-RU" sz="1600"/>
              <a:t>В.</a:t>
            </a:r>
          </a:p>
        </p:txBody>
      </p:sp>
      <p:sp>
        <p:nvSpPr>
          <p:cNvPr id="2076" name="Text Box 28"/>
          <p:cNvSpPr txBox="1">
            <a:spLocks noChangeArrowheads="1"/>
          </p:cNvSpPr>
          <p:nvPr/>
        </p:nvSpPr>
        <p:spPr bwMode="auto">
          <a:xfrm>
            <a:off x="395288" y="3068638"/>
            <a:ext cx="365125" cy="10699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/>
              <a:t>П</a:t>
            </a:r>
          </a:p>
          <a:p>
            <a:r>
              <a:rPr lang="ru-RU" sz="1600"/>
              <a:t>Р</a:t>
            </a:r>
          </a:p>
          <a:p>
            <a:r>
              <a:rPr lang="ru-RU" sz="1600"/>
              <a:t>И</a:t>
            </a:r>
          </a:p>
          <a:p>
            <a:r>
              <a:rPr lang="ru-RU" sz="1600"/>
              <a:t>Т.</a:t>
            </a:r>
          </a:p>
        </p:txBody>
      </p:sp>
      <p:sp>
        <p:nvSpPr>
          <p:cNvPr id="2077" name="Text Box 29"/>
          <p:cNvSpPr txBox="1">
            <a:spLocks noChangeArrowheads="1"/>
          </p:cNvSpPr>
          <p:nvPr/>
        </p:nvSpPr>
        <p:spPr bwMode="auto">
          <a:xfrm>
            <a:off x="395288" y="4221163"/>
            <a:ext cx="488950" cy="1144587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ru-RU" sz="1600"/>
              <a:t>У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ru-RU" sz="1600"/>
              <a:t>К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ru-RU" sz="1600"/>
              <a:t>А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ru-RU" sz="1600"/>
              <a:t>З.</a:t>
            </a:r>
          </a:p>
        </p:txBody>
      </p:sp>
      <p:sp>
        <p:nvSpPr>
          <p:cNvPr id="2078" name="Text Box 30"/>
          <p:cNvSpPr txBox="1">
            <a:spLocks noChangeArrowheads="1"/>
          </p:cNvSpPr>
          <p:nvPr/>
        </p:nvSpPr>
        <p:spPr bwMode="auto">
          <a:xfrm>
            <a:off x="323850" y="5589588"/>
            <a:ext cx="647700" cy="8890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ru-RU" sz="1600"/>
              <a:t>О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ru-RU" sz="1600"/>
              <a:t>П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ru-RU" sz="1600"/>
              <a:t>Р.</a:t>
            </a:r>
          </a:p>
        </p:txBody>
      </p:sp>
      <p:sp>
        <p:nvSpPr>
          <p:cNvPr id="2071" name="Text Box 31"/>
          <p:cNvSpPr txBox="1">
            <a:spLocks noChangeArrowheads="1"/>
          </p:cNvSpPr>
          <p:nvPr/>
        </p:nvSpPr>
        <p:spPr bwMode="auto">
          <a:xfrm rot="-1324023">
            <a:off x="971550" y="4941888"/>
            <a:ext cx="2778125" cy="64135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i="1">
                <a:solidFill>
                  <a:schemeClr val="accent2"/>
                </a:solidFill>
              </a:rPr>
              <a:t>весь, всякий, каждый, сам, …</a:t>
            </a:r>
          </a:p>
        </p:txBody>
      </p:sp>
      <p:sp>
        <p:nvSpPr>
          <p:cNvPr id="2072" name="Text Box 32"/>
          <p:cNvSpPr txBox="1">
            <a:spLocks noChangeArrowheads="1"/>
          </p:cNvSpPr>
          <p:nvPr/>
        </p:nvSpPr>
        <p:spPr bwMode="auto">
          <a:xfrm rot="-631963">
            <a:off x="1116013" y="4076700"/>
            <a:ext cx="2444750" cy="64135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i="1">
                <a:solidFill>
                  <a:schemeClr val="accent2"/>
                </a:solidFill>
              </a:rPr>
              <a:t>Тот, этот, такой, </a:t>
            </a:r>
          </a:p>
          <a:p>
            <a:r>
              <a:rPr lang="ru-RU" i="1">
                <a:solidFill>
                  <a:schemeClr val="accent2"/>
                </a:solidFill>
              </a:rPr>
              <a:t>столько, …</a:t>
            </a:r>
          </a:p>
        </p:txBody>
      </p:sp>
      <p:sp>
        <p:nvSpPr>
          <p:cNvPr id="2081" name="Text Box 33"/>
          <p:cNvSpPr txBox="1">
            <a:spLocks noChangeArrowheads="1"/>
          </p:cNvSpPr>
          <p:nvPr/>
        </p:nvSpPr>
        <p:spPr bwMode="auto">
          <a:xfrm>
            <a:off x="1116013" y="2492375"/>
            <a:ext cx="2157412" cy="366713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i="1">
                <a:solidFill>
                  <a:schemeClr val="accent2"/>
                </a:solidFill>
              </a:rPr>
              <a:t>Себя </a:t>
            </a:r>
            <a:r>
              <a:rPr lang="ru-RU" i="1"/>
              <a:t>   </a:t>
            </a:r>
            <a:r>
              <a:rPr lang="ru-RU"/>
              <a:t>Р., Ч., И.П.</a:t>
            </a:r>
            <a:endParaRPr lang="ru-RU">
              <a:solidFill>
                <a:srgbClr val="FF3300"/>
              </a:solidFill>
            </a:endParaRPr>
          </a:p>
        </p:txBody>
      </p:sp>
      <p:sp>
        <p:nvSpPr>
          <p:cNvPr id="2082" name="Line 34"/>
          <p:cNvSpPr>
            <a:spLocks noChangeShapeType="1"/>
          </p:cNvSpPr>
          <p:nvPr/>
        </p:nvSpPr>
        <p:spPr bwMode="auto">
          <a:xfrm>
            <a:off x="1908175" y="2565400"/>
            <a:ext cx="1511300" cy="2159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83" name="Text Box 35"/>
          <p:cNvSpPr txBox="1">
            <a:spLocks noChangeArrowheads="1"/>
          </p:cNvSpPr>
          <p:nvPr/>
        </p:nvSpPr>
        <p:spPr bwMode="auto">
          <a:xfrm rot="312545">
            <a:off x="971550" y="765175"/>
            <a:ext cx="325438" cy="118745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ru-RU" sz="2000"/>
              <a:t>1</a:t>
            </a:r>
          </a:p>
          <a:p>
            <a:pPr>
              <a:lnSpc>
                <a:spcPct val="120000"/>
              </a:lnSpc>
            </a:pPr>
            <a:r>
              <a:rPr lang="ru-RU" sz="2000"/>
              <a:t>2</a:t>
            </a:r>
          </a:p>
          <a:p>
            <a:pPr>
              <a:lnSpc>
                <a:spcPct val="120000"/>
              </a:lnSpc>
            </a:pPr>
            <a:r>
              <a:rPr lang="ru-RU" sz="2000"/>
              <a:t>3</a:t>
            </a:r>
          </a:p>
        </p:txBody>
      </p:sp>
      <p:sp>
        <p:nvSpPr>
          <p:cNvPr id="2084" name="Text Box 36"/>
          <p:cNvSpPr txBox="1">
            <a:spLocks noChangeArrowheads="1"/>
          </p:cNvSpPr>
          <p:nvPr/>
        </p:nvSpPr>
        <p:spPr bwMode="auto">
          <a:xfrm rot="634044">
            <a:off x="1116013" y="981075"/>
            <a:ext cx="2082800" cy="1258888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5000"/>
              </a:lnSpc>
            </a:pPr>
            <a:r>
              <a:rPr lang="ru-RU" i="1">
                <a:solidFill>
                  <a:schemeClr val="accent2"/>
                </a:solidFill>
              </a:rPr>
              <a:t>я, мы</a:t>
            </a:r>
          </a:p>
          <a:p>
            <a:pPr>
              <a:lnSpc>
                <a:spcPct val="85000"/>
              </a:lnSpc>
            </a:pPr>
            <a:endParaRPr lang="ru-RU" i="1">
              <a:solidFill>
                <a:schemeClr val="accent2"/>
              </a:solidFill>
            </a:endParaRPr>
          </a:p>
          <a:p>
            <a:pPr>
              <a:lnSpc>
                <a:spcPct val="85000"/>
              </a:lnSpc>
            </a:pPr>
            <a:r>
              <a:rPr lang="ru-RU" i="1">
                <a:solidFill>
                  <a:schemeClr val="accent2"/>
                </a:solidFill>
              </a:rPr>
              <a:t>ты, вы</a:t>
            </a:r>
          </a:p>
          <a:p>
            <a:pPr>
              <a:lnSpc>
                <a:spcPct val="85000"/>
              </a:lnSpc>
            </a:pPr>
            <a:endParaRPr lang="ru-RU" i="1">
              <a:solidFill>
                <a:schemeClr val="accent2"/>
              </a:solidFill>
            </a:endParaRPr>
          </a:p>
          <a:p>
            <a:pPr>
              <a:lnSpc>
                <a:spcPct val="85000"/>
              </a:lnSpc>
            </a:pPr>
            <a:r>
              <a:rPr lang="ru-RU" i="1">
                <a:solidFill>
                  <a:schemeClr val="accent2"/>
                </a:solidFill>
              </a:rPr>
              <a:t>он, она, оно, они</a:t>
            </a:r>
          </a:p>
        </p:txBody>
      </p:sp>
      <p:sp>
        <p:nvSpPr>
          <p:cNvPr id="2087" name="Line 39"/>
          <p:cNvSpPr>
            <a:spLocks noChangeShapeType="1"/>
          </p:cNvSpPr>
          <p:nvPr/>
        </p:nvSpPr>
        <p:spPr bwMode="auto">
          <a:xfrm>
            <a:off x="4572000" y="4581525"/>
            <a:ext cx="0" cy="865188"/>
          </a:xfrm>
          <a:prstGeom prst="line">
            <a:avLst/>
          </a:prstGeom>
          <a:noFill/>
          <a:ln w="50800">
            <a:solidFill>
              <a:srgbClr val="FF330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2088" name="Text Box 40"/>
          <p:cNvSpPr txBox="1">
            <a:spLocks noChangeArrowheads="1"/>
          </p:cNvSpPr>
          <p:nvPr/>
        </p:nvSpPr>
        <p:spPr bwMode="auto">
          <a:xfrm>
            <a:off x="3419475" y="5373688"/>
            <a:ext cx="2592388" cy="779462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но не назыв. П. П. К.</a:t>
            </a:r>
          </a:p>
          <a:p>
            <a:pPr>
              <a:spcBef>
                <a:spcPct val="50000"/>
              </a:spcBef>
            </a:pPr>
            <a:r>
              <a:rPr lang="ru-RU"/>
              <a:t>ИЗМ. по П., (Р., Ч). </a:t>
            </a:r>
          </a:p>
        </p:txBody>
      </p:sp>
      <p:sp>
        <p:nvSpPr>
          <p:cNvPr id="2079" name="Text Box 41"/>
          <p:cNvSpPr txBox="1">
            <a:spLocks noChangeArrowheads="1"/>
          </p:cNvSpPr>
          <p:nvPr/>
        </p:nvSpPr>
        <p:spPr bwMode="auto">
          <a:xfrm>
            <a:off x="6027738" y="1617663"/>
            <a:ext cx="992187" cy="366712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i="1"/>
          </a:p>
        </p:txBody>
      </p:sp>
      <p:sp>
        <p:nvSpPr>
          <p:cNvPr id="2090" name="Text Box 42"/>
          <p:cNvSpPr txBox="1">
            <a:spLocks noChangeArrowheads="1"/>
          </p:cNvSpPr>
          <p:nvPr/>
        </p:nvSpPr>
        <p:spPr bwMode="auto">
          <a:xfrm rot="-1469875">
            <a:off x="5364163" y="1125538"/>
            <a:ext cx="2687637" cy="119062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i="1">
                <a:solidFill>
                  <a:schemeClr val="accent2"/>
                </a:solidFill>
              </a:rPr>
              <a:t>Кто, чей, который,</a:t>
            </a:r>
          </a:p>
          <a:p>
            <a:r>
              <a:rPr lang="ru-RU" i="1">
                <a:solidFill>
                  <a:schemeClr val="accent2"/>
                </a:solidFill>
              </a:rPr>
              <a:t>сколько, …</a:t>
            </a:r>
          </a:p>
          <a:p>
            <a:r>
              <a:rPr lang="ru-RU" i="1">
                <a:solidFill>
                  <a:schemeClr val="accent2"/>
                </a:solidFill>
              </a:rPr>
              <a:t>Сколько времени?</a:t>
            </a:r>
          </a:p>
          <a:p>
            <a:r>
              <a:rPr lang="en-US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i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Я знаю</a:t>
            </a:r>
            <a:r>
              <a:rPr lang="en-US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, (</a:t>
            </a:r>
            <a:r>
              <a:rPr lang="ru-RU" i="1">
                <a:latin typeface="Times New Roman" pitchFamily="18" charset="0"/>
                <a:cs typeface="Times New Roman" pitchFamily="18" charset="0"/>
              </a:rPr>
              <a:t>который</a:t>
            </a:r>
            <a:r>
              <a:rPr lang="ru-RU" i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час</a:t>
            </a:r>
            <a:r>
              <a:rPr lang="ru-RU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).</a:t>
            </a:r>
            <a:endParaRPr lang="en-US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91" name="Line 43"/>
          <p:cNvSpPr>
            <a:spLocks noChangeShapeType="1"/>
          </p:cNvSpPr>
          <p:nvPr/>
        </p:nvSpPr>
        <p:spPr bwMode="auto">
          <a:xfrm>
            <a:off x="5435600" y="2060575"/>
            <a:ext cx="142875" cy="64770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092" name="Text Box 44"/>
          <p:cNvSpPr txBox="1">
            <a:spLocks noChangeArrowheads="1"/>
          </p:cNvSpPr>
          <p:nvPr/>
        </p:nvSpPr>
        <p:spPr bwMode="auto">
          <a:xfrm rot="-213791">
            <a:off x="5364163" y="2781300"/>
            <a:ext cx="2827337" cy="915988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i="1"/>
              <a:t>Некто </a:t>
            </a:r>
            <a:r>
              <a:rPr lang="ru-RU" i="1">
                <a:solidFill>
                  <a:schemeClr val="accent2"/>
                </a:solidFill>
              </a:rPr>
              <a:t>шел по</a:t>
            </a:r>
            <a:r>
              <a:rPr lang="ru-RU" i="1"/>
              <a:t> какой-то </a:t>
            </a:r>
            <a:r>
              <a:rPr lang="ru-RU" i="1">
                <a:solidFill>
                  <a:schemeClr val="accent2"/>
                </a:solidFill>
              </a:rPr>
              <a:t>дороге и нашел</a:t>
            </a:r>
            <a:r>
              <a:rPr lang="ru-RU" i="1"/>
              <a:t> </a:t>
            </a:r>
            <a:r>
              <a:rPr lang="ru-RU" i="1">
                <a:solidFill>
                  <a:srgbClr val="FF3300"/>
                </a:solidFill>
              </a:rPr>
              <a:t>не</a:t>
            </a:r>
            <a:r>
              <a:rPr lang="ru-RU" i="1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́</a:t>
            </a:r>
            <a:r>
              <a:rPr lang="ru-RU" i="1"/>
              <a:t>что</a:t>
            </a:r>
          </a:p>
        </p:txBody>
      </p:sp>
      <p:sp>
        <p:nvSpPr>
          <p:cNvPr id="2093" name="Text Box 45"/>
          <p:cNvSpPr txBox="1">
            <a:spLocks noChangeArrowheads="1"/>
          </p:cNvSpPr>
          <p:nvPr/>
        </p:nvSpPr>
        <p:spPr bwMode="auto">
          <a:xfrm rot="329016">
            <a:off x="5364163" y="4365625"/>
            <a:ext cx="2632075" cy="3968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i="1"/>
              <a:t>кто </a:t>
            </a:r>
            <a:r>
              <a:rPr lang="ru-RU" i="1">
                <a:latin typeface="Times New Roman" pitchFamily="18" charset="0"/>
                <a:cs typeface="Times New Roman" pitchFamily="18" charset="0"/>
              </a:rPr>
              <a:t>→ </a:t>
            </a:r>
            <a:r>
              <a:rPr lang="ru-RU" sz="2000" i="1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000" i="1" u="sng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000" i="1">
                <a:latin typeface="Times New Roman" pitchFamily="18" charset="0"/>
                <a:cs typeface="Times New Roman" pitchFamily="18" charset="0"/>
              </a:rPr>
              <a:t>кто́, </a:t>
            </a:r>
            <a:r>
              <a:rPr lang="ru-RU" sz="2000" i="1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i="1" u="sng">
                <a:solidFill>
                  <a:srgbClr val="FF3300"/>
                </a:solidFill>
              </a:rPr>
              <a:t>е́</a:t>
            </a:r>
            <a:r>
              <a:rPr lang="ru-RU" sz="1600" i="1"/>
              <a:t>ч</a:t>
            </a:r>
            <a:r>
              <a:rPr lang="ru-RU" sz="2000" i="1">
                <a:latin typeface="Times New Roman" pitchFamily="18" charset="0"/>
                <a:cs typeface="Times New Roman" pitchFamily="18" charset="0"/>
              </a:rPr>
              <a:t>его</a:t>
            </a:r>
            <a:r>
              <a:rPr lang="ru-RU" i="1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2094" name="Text Box 46"/>
          <p:cNvSpPr txBox="1">
            <a:spLocks noChangeArrowheads="1"/>
          </p:cNvSpPr>
          <p:nvPr/>
        </p:nvSpPr>
        <p:spPr bwMode="auto">
          <a:xfrm rot="771779">
            <a:off x="5692775" y="4779963"/>
            <a:ext cx="1811338" cy="366712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i="1"/>
              <a:t>Никого</a:t>
            </a:r>
            <a:r>
              <a:rPr lang="ru-RU" i="1">
                <a:latin typeface="Times New Roman" pitchFamily="18" charset="0"/>
                <a:cs typeface="Times New Roman" pitchFamily="18" charset="0"/>
              </a:rPr>
              <a:t>́</a:t>
            </a:r>
            <a:r>
              <a:rPr lang="ru-RU" i="1"/>
              <a:t>, не</a:t>
            </a:r>
            <a:r>
              <a:rPr lang="ru-RU" i="1">
                <a:latin typeface="Times New Roman" pitchFamily="18" charset="0"/>
                <a:cs typeface="Times New Roman" pitchFamily="18" charset="0"/>
              </a:rPr>
              <a:t>́</a:t>
            </a:r>
            <a:r>
              <a:rPr lang="ru-RU" i="1"/>
              <a:t>кем</a:t>
            </a:r>
          </a:p>
        </p:txBody>
      </p:sp>
      <p:sp>
        <p:nvSpPr>
          <p:cNvPr id="2095" name="Text Box 47"/>
          <p:cNvSpPr txBox="1">
            <a:spLocks noChangeArrowheads="1"/>
          </p:cNvSpPr>
          <p:nvPr/>
        </p:nvSpPr>
        <p:spPr bwMode="auto">
          <a:xfrm rot="-178311">
            <a:off x="5795963" y="3789363"/>
            <a:ext cx="1135062" cy="366712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rgbClr val="FF3300"/>
                </a:solidFill>
              </a:rPr>
              <a:t>кое-</a:t>
            </a:r>
            <a:r>
              <a:rPr lang="ru-RU"/>
              <a:t> кто </a:t>
            </a:r>
          </a:p>
        </p:txBody>
      </p:sp>
      <p:sp>
        <p:nvSpPr>
          <p:cNvPr id="2097" name="Line 49"/>
          <p:cNvSpPr>
            <a:spLocks noChangeShapeType="1"/>
          </p:cNvSpPr>
          <p:nvPr/>
        </p:nvSpPr>
        <p:spPr bwMode="auto">
          <a:xfrm flipV="1">
            <a:off x="6877050" y="3716338"/>
            <a:ext cx="71438" cy="71437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98" name="Line 50"/>
          <p:cNvSpPr>
            <a:spLocks noChangeShapeType="1"/>
          </p:cNvSpPr>
          <p:nvPr/>
        </p:nvSpPr>
        <p:spPr bwMode="auto">
          <a:xfrm flipV="1">
            <a:off x="6877050" y="3933825"/>
            <a:ext cx="142875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99" name="Line 51"/>
          <p:cNvSpPr>
            <a:spLocks noChangeShapeType="1"/>
          </p:cNvSpPr>
          <p:nvPr/>
        </p:nvSpPr>
        <p:spPr bwMode="auto">
          <a:xfrm flipV="1">
            <a:off x="5867400" y="3789363"/>
            <a:ext cx="433388" cy="71437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00" name="Line 52"/>
          <p:cNvSpPr>
            <a:spLocks noChangeShapeType="1"/>
          </p:cNvSpPr>
          <p:nvPr/>
        </p:nvSpPr>
        <p:spPr bwMode="auto">
          <a:xfrm>
            <a:off x="6300788" y="3789363"/>
            <a:ext cx="0" cy="71437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01" name="Line 53"/>
          <p:cNvSpPr>
            <a:spLocks noChangeShapeType="1"/>
          </p:cNvSpPr>
          <p:nvPr/>
        </p:nvSpPr>
        <p:spPr bwMode="auto">
          <a:xfrm>
            <a:off x="6877050" y="4076700"/>
            <a:ext cx="142875" cy="73025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02" name="Text Box 54"/>
          <p:cNvSpPr txBox="1">
            <a:spLocks noChangeArrowheads="1"/>
          </p:cNvSpPr>
          <p:nvPr/>
        </p:nvSpPr>
        <p:spPr bwMode="auto">
          <a:xfrm>
            <a:off x="7092950" y="3500438"/>
            <a:ext cx="1497013" cy="8636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ru-RU" i="1">
                <a:solidFill>
                  <a:srgbClr val="FF3300"/>
                </a:solidFill>
              </a:rPr>
              <a:t>то</a:t>
            </a: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ru-RU" i="1">
                <a:solidFill>
                  <a:srgbClr val="FF3300"/>
                </a:solidFill>
              </a:rPr>
              <a:t>либо</a:t>
            </a: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ru-RU" i="1">
                <a:solidFill>
                  <a:srgbClr val="FF3300"/>
                </a:solidFill>
              </a:rPr>
              <a:t>нибудь</a:t>
            </a:r>
          </a:p>
        </p:txBody>
      </p:sp>
      <p:sp>
        <p:nvSpPr>
          <p:cNvPr id="2103" name="Text Box 55"/>
          <p:cNvSpPr txBox="1">
            <a:spLocks noChangeArrowheads="1"/>
          </p:cNvSpPr>
          <p:nvPr/>
        </p:nvSpPr>
        <p:spPr bwMode="auto">
          <a:xfrm>
            <a:off x="8243888" y="260350"/>
            <a:ext cx="688975" cy="2319338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ru-RU" sz="1600"/>
              <a:t>В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ru-RU" sz="1600"/>
              <a:t>О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ru-RU" sz="1600"/>
              <a:t>П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ru-RU" sz="1600"/>
              <a:t>Р.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ru-RU" sz="1600" i="1"/>
              <a:t>и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ru-RU" sz="1600"/>
              <a:t>О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ru-RU" sz="1600"/>
              <a:t>Т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ru-RU" sz="1600"/>
              <a:t>Н.</a:t>
            </a:r>
          </a:p>
        </p:txBody>
      </p:sp>
      <p:sp>
        <p:nvSpPr>
          <p:cNvPr id="2104" name="Text Box 56"/>
          <p:cNvSpPr txBox="1">
            <a:spLocks noChangeArrowheads="1"/>
          </p:cNvSpPr>
          <p:nvPr/>
        </p:nvSpPr>
        <p:spPr bwMode="auto">
          <a:xfrm>
            <a:off x="8316913" y="2997200"/>
            <a:ext cx="376237" cy="131445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/>
              <a:t>Н</a:t>
            </a:r>
          </a:p>
          <a:p>
            <a:r>
              <a:rPr lang="ru-RU" sz="1600"/>
              <a:t>Е</a:t>
            </a:r>
          </a:p>
          <a:p>
            <a:r>
              <a:rPr lang="ru-RU" sz="1600"/>
              <a:t>О</a:t>
            </a:r>
          </a:p>
          <a:p>
            <a:r>
              <a:rPr lang="ru-RU" sz="1600"/>
              <a:t>П</a:t>
            </a:r>
          </a:p>
          <a:p>
            <a:r>
              <a:rPr lang="ru-RU" sz="1600"/>
              <a:t>Р.</a:t>
            </a:r>
          </a:p>
        </p:txBody>
      </p:sp>
      <p:sp>
        <p:nvSpPr>
          <p:cNvPr id="2105" name="Text Box 57"/>
          <p:cNvSpPr txBox="1">
            <a:spLocks noChangeArrowheads="1"/>
          </p:cNvSpPr>
          <p:nvPr/>
        </p:nvSpPr>
        <p:spPr bwMode="auto">
          <a:xfrm>
            <a:off x="8243888" y="4652963"/>
            <a:ext cx="488950" cy="18034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/>
              <a:t>О</a:t>
            </a:r>
          </a:p>
          <a:p>
            <a:pPr>
              <a:spcBef>
                <a:spcPct val="50000"/>
              </a:spcBef>
            </a:pPr>
            <a:r>
              <a:rPr lang="ru-RU" sz="1600"/>
              <a:t>Т</a:t>
            </a:r>
          </a:p>
          <a:p>
            <a:pPr>
              <a:spcBef>
                <a:spcPct val="50000"/>
              </a:spcBef>
            </a:pPr>
            <a:r>
              <a:rPr lang="ru-RU" sz="1600"/>
              <a:t>Р</a:t>
            </a:r>
          </a:p>
          <a:p>
            <a:pPr>
              <a:spcBef>
                <a:spcPct val="50000"/>
              </a:spcBef>
            </a:pPr>
            <a:r>
              <a:rPr lang="ru-RU" sz="1600"/>
              <a:t>И</a:t>
            </a:r>
          </a:p>
          <a:p>
            <a:pPr>
              <a:spcBef>
                <a:spcPct val="50000"/>
              </a:spcBef>
            </a:pPr>
            <a:r>
              <a:rPr lang="ru-RU" sz="1600"/>
              <a:t>Ц.</a:t>
            </a:r>
          </a:p>
        </p:txBody>
      </p:sp>
      <p:sp>
        <p:nvSpPr>
          <p:cNvPr id="6" name="Line 58"/>
          <p:cNvSpPr>
            <a:spLocks noChangeShapeType="1"/>
          </p:cNvSpPr>
          <p:nvPr/>
        </p:nvSpPr>
        <p:spPr bwMode="auto">
          <a:xfrm flipH="1" flipV="1">
            <a:off x="250825" y="0"/>
            <a:ext cx="3600450" cy="1916113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96" name="Line 59"/>
          <p:cNvSpPr>
            <a:spLocks noChangeShapeType="1"/>
          </p:cNvSpPr>
          <p:nvPr/>
        </p:nvSpPr>
        <p:spPr bwMode="auto">
          <a:xfrm flipH="1">
            <a:off x="250825" y="4868863"/>
            <a:ext cx="3600450" cy="1800225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" name="Line 60"/>
          <p:cNvSpPr>
            <a:spLocks noChangeShapeType="1"/>
          </p:cNvSpPr>
          <p:nvPr/>
        </p:nvSpPr>
        <p:spPr bwMode="auto">
          <a:xfrm>
            <a:off x="250825" y="0"/>
            <a:ext cx="0" cy="6669088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" name="Line 61"/>
          <p:cNvSpPr>
            <a:spLocks noChangeShapeType="1"/>
          </p:cNvSpPr>
          <p:nvPr/>
        </p:nvSpPr>
        <p:spPr bwMode="auto">
          <a:xfrm>
            <a:off x="971550" y="404813"/>
            <a:ext cx="0" cy="5903912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" name="Line 62"/>
          <p:cNvSpPr>
            <a:spLocks noChangeShapeType="1"/>
          </p:cNvSpPr>
          <p:nvPr/>
        </p:nvSpPr>
        <p:spPr bwMode="auto">
          <a:xfrm flipV="1">
            <a:off x="5292725" y="0"/>
            <a:ext cx="3382963" cy="1773238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" name="Line 63"/>
          <p:cNvSpPr>
            <a:spLocks noChangeShapeType="1"/>
          </p:cNvSpPr>
          <p:nvPr/>
        </p:nvSpPr>
        <p:spPr bwMode="auto">
          <a:xfrm>
            <a:off x="5292725" y="4941888"/>
            <a:ext cx="3600450" cy="1916112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" name="Line 64"/>
          <p:cNvSpPr>
            <a:spLocks noChangeShapeType="1"/>
          </p:cNvSpPr>
          <p:nvPr/>
        </p:nvSpPr>
        <p:spPr bwMode="auto">
          <a:xfrm>
            <a:off x="8820150" y="0"/>
            <a:ext cx="73025" cy="685800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13" name="Line 65"/>
          <p:cNvSpPr>
            <a:spLocks noChangeShapeType="1"/>
          </p:cNvSpPr>
          <p:nvPr/>
        </p:nvSpPr>
        <p:spPr bwMode="auto">
          <a:xfrm>
            <a:off x="1619250" y="6308725"/>
            <a:ext cx="865188" cy="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14" name="Line 66"/>
          <p:cNvSpPr>
            <a:spLocks noChangeShapeType="1"/>
          </p:cNvSpPr>
          <p:nvPr/>
        </p:nvSpPr>
        <p:spPr bwMode="auto">
          <a:xfrm>
            <a:off x="2700338" y="6308725"/>
            <a:ext cx="863600" cy="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15" name="Line 67"/>
          <p:cNvSpPr>
            <a:spLocks noChangeShapeType="1"/>
          </p:cNvSpPr>
          <p:nvPr/>
        </p:nvSpPr>
        <p:spPr bwMode="auto">
          <a:xfrm>
            <a:off x="2700338" y="6381750"/>
            <a:ext cx="863600" cy="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16" name="Line 68"/>
          <p:cNvSpPr>
            <a:spLocks noChangeShapeType="1"/>
          </p:cNvSpPr>
          <p:nvPr/>
        </p:nvSpPr>
        <p:spPr bwMode="auto">
          <a:xfrm>
            <a:off x="5219700" y="6308725"/>
            <a:ext cx="865188" cy="0"/>
          </a:xfrm>
          <a:prstGeom prst="line">
            <a:avLst/>
          </a:prstGeom>
          <a:noFill/>
          <a:ln w="38100">
            <a:solidFill>
              <a:schemeClr val="hlink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17" name="Line 69"/>
          <p:cNvSpPr>
            <a:spLocks noChangeShapeType="1"/>
          </p:cNvSpPr>
          <p:nvPr/>
        </p:nvSpPr>
        <p:spPr bwMode="auto">
          <a:xfrm>
            <a:off x="6516688" y="6308725"/>
            <a:ext cx="1008062" cy="0"/>
          </a:xfrm>
          <a:prstGeom prst="line">
            <a:avLst/>
          </a:prstGeom>
          <a:noFill/>
          <a:ln w="38100">
            <a:solidFill>
              <a:schemeClr val="hlink"/>
            </a:solidFill>
            <a:prstDash val="dash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18" name="Text Box 70"/>
          <p:cNvSpPr txBox="1">
            <a:spLocks noChangeArrowheads="1"/>
          </p:cNvSpPr>
          <p:nvPr/>
        </p:nvSpPr>
        <p:spPr bwMode="auto">
          <a:xfrm>
            <a:off x="3779838" y="6165850"/>
            <a:ext cx="1117600" cy="366713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~~~~~~~</a:t>
            </a:r>
            <a:endParaRPr lang="ru-RU"/>
          </a:p>
        </p:txBody>
      </p:sp>
      <p:sp>
        <p:nvSpPr>
          <p:cNvPr id="2119" name="AutoShape 71"/>
          <p:cNvSpPr>
            <a:spLocks noChangeArrowheads="1"/>
          </p:cNvSpPr>
          <p:nvPr/>
        </p:nvSpPr>
        <p:spPr bwMode="auto">
          <a:xfrm>
            <a:off x="1042988" y="549275"/>
            <a:ext cx="288925" cy="287338"/>
          </a:xfrm>
          <a:prstGeom prst="smileyFace">
            <a:avLst>
              <a:gd name="adj" fmla="val 4653"/>
            </a:avLst>
          </a:prstGeom>
          <a:noFill/>
          <a:ln w="38100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120" name="WordArt 72"/>
          <p:cNvSpPr>
            <a:spLocks noChangeArrowheads="1" noChangeShapeType="1" noTextEdit="1"/>
          </p:cNvSpPr>
          <p:nvPr/>
        </p:nvSpPr>
        <p:spPr bwMode="auto">
          <a:xfrm rot="1084772">
            <a:off x="2916238" y="1773238"/>
            <a:ext cx="6381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latin typeface="Arial"/>
                <a:cs typeface="Arial"/>
              </a:rPr>
              <a:t>ЧП</a:t>
            </a:r>
          </a:p>
        </p:txBody>
      </p:sp>
      <p:sp>
        <p:nvSpPr>
          <p:cNvPr id="2121" name="WordArt 73"/>
          <p:cNvSpPr>
            <a:spLocks noChangeArrowheads="1" noChangeShapeType="1" noTextEdit="1"/>
          </p:cNvSpPr>
          <p:nvPr/>
        </p:nvSpPr>
        <p:spPr bwMode="auto">
          <a:xfrm rot="1215796">
            <a:off x="3563938" y="2276475"/>
            <a:ext cx="144462" cy="215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latin typeface="Arial"/>
                <a:cs typeface="Arial"/>
              </a:rPr>
              <a:t>Р</a:t>
            </a:r>
          </a:p>
        </p:txBody>
      </p:sp>
      <p:sp>
        <p:nvSpPr>
          <p:cNvPr id="2122" name="Line 74"/>
          <p:cNvSpPr>
            <a:spLocks noChangeShapeType="1"/>
          </p:cNvSpPr>
          <p:nvPr/>
        </p:nvSpPr>
        <p:spPr bwMode="auto">
          <a:xfrm flipV="1">
            <a:off x="7092950" y="3357563"/>
            <a:ext cx="287338" cy="21590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24" name="Line 76"/>
          <p:cNvSpPr>
            <a:spLocks noChangeShapeType="1"/>
          </p:cNvSpPr>
          <p:nvPr/>
        </p:nvSpPr>
        <p:spPr bwMode="auto">
          <a:xfrm>
            <a:off x="7380288" y="3357563"/>
            <a:ext cx="360362" cy="142875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25" name="Text Box 77"/>
          <p:cNvSpPr txBox="1">
            <a:spLocks noChangeArrowheads="1"/>
          </p:cNvSpPr>
          <p:nvPr/>
        </p:nvSpPr>
        <p:spPr bwMode="auto">
          <a:xfrm rot="744173">
            <a:off x="5651500" y="5229225"/>
            <a:ext cx="3205163" cy="779463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i="1"/>
              <a:t>Ни  </a:t>
            </a:r>
            <a:r>
              <a:rPr lang="ru-RU" i="1">
                <a:solidFill>
                  <a:srgbClr val="FF3300"/>
                </a:solidFill>
              </a:rPr>
              <a:t>у </a:t>
            </a:r>
            <a:r>
              <a:rPr lang="ru-RU" i="1"/>
              <a:t> кого</a:t>
            </a:r>
            <a:r>
              <a:rPr lang="ru-RU" i="1">
                <a:latin typeface="Times New Roman" pitchFamily="18" charset="0"/>
                <a:cs typeface="Times New Roman" pitchFamily="18" charset="0"/>
              </a:rPr>
              <a:t>́</a:t>
            </a:r>
            <a:r>
              <a:rPr lang="ru-RU" i="1"/>
              <a:t>,  не</a:t>
            </a:r>
            <a:r>
              <a:rPr lang="ru-RU" i="1">
                <a:latin typeface="Times New Roman" pitchFamily="18" charset="0"/>
                <a:cs typeface="Times New Roman" pitchFamily="18" charset="0"/>
              </a:rPr>
              <a:t>́</a:t>
            </a:r>
            <a:r>
              <a:rPr lang="ru-RU" i="1"/>
              <a:t>  </a:t>
            </a:r>
            <a:r>
              <a:rPr lang="ru-RU" i="1">
                <a:solidFill>
                  <a:srgbClr val="FF3300"/>
                </a:solidFill>
              </a:rPr>
              <a:t>с</a:t>
            </a:r>
            <a:r>
              <a:rPr lang="ru-RU" i="1"/>
              <a:t>  кем</a:t>
            </a:r>
          </a:p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2" name="Line 78"/>
          <p:cNvSpPr>
            <a:spLocks noChangeShapeType="1"/>
          </p:cNvSpPr>
          <p:nvPr/>
        </p:nvSpPr>
        <p:spPr bwMode="auto">
          <a:xfrm flipV="1">
            <a:off x="2843213" y="3429000"/>
            <a:ext cx="504825" cy="288925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" name="AutoShape 79"/>
          <p:cNvSpPr>
            <a:spLocks noChangeArrowheads="1"/>
          </p:cNvSpPr>
          <p:nvPr/>
        </p:nvSpPr>
        <p:spPr bwMode="auto">
          <a:xfrm>
            <a:off x="1258888" y="3716338"/>
            <a:ext cx="215900" cy="215900"/>
          </a:xfrm>
          <a:prstGeom prst="smileyFace">
            <a:avLst>
              <a:gd name="adj" fmla="val 4653"/>
            </a:avLst>
          </a:prstGeom>
          <a:noFill/>
          <a:ln w="38100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" name="Line 80"/>
          <p:cNvSpPr>
            <a:spLocks noChangeShapeType="1"/>
          </p:cNvSpPr>
          <p:nvPr/>
        </p:nvSpPr>
        <p:spPr bwMode="auto">
          <a:xfrm flipV="1">
            <a:off x="5435600" y="3429000"/>
            <a:ext cx="360363" cy="71438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" name="Line 81"/>
          <p:cNvSpPr>
            <a:spLocks noChangeShapeType="1"/>
          </p:cNvSpPr>
          <p:nvPr/>
        </p:nvSpPr>
        <p:spPr bwMode="auto">
          <a:xfrm>
            <a:off x="5795963" y="3429000"/>
            <a:ext cx="0" cy="71438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0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8" dur="1000" fill="hold"/>
                                        <p:tgtEl>
                                          <p:spTgt spid="2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0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0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0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0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0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 tmFilter="0,0; .5, 1; 1, 1"/>
                                        <p:tgtEl>
                                          <p:spTgt spid="20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2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21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2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2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2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21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2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2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2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21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2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2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000"/>
                                        <p:tgtEl>
                                          <p:spTgt spid="2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2000" fill="hold"/>
                                        <p:tgtEl>
                                          <p:spTgt spid="21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2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0" fill="hold"/>
                                        <p:tgtEl>
                                          <p:spTgt spid="2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000"/>
                                        <p:tgtEl>
                                          <p:spTgt spid="2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2000" fill="hold"/>
                                        <p:tgtEl>
                                          <p:spTgt spid="21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000" fill="hold"/>
                                        <p:tgtEl>
                                          <p:spTgt spid="2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000" fill="hold"/>
                                        <p:tgtEl>
                                          <p:spTgt spid="2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2000"/>
                                        <p:tgtEl>
                                          <p:spTgt spid="21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2000" fill="hold"/>
                                        <p:tgtEl>
                                          <p:spTgt spid="21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000" fill="hold"/>
                                        <p:tgtEl>
                                          <p:spTgt spid="2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000" fill="hold"/>
                                        <p:tgtEl>
                                          <p:spTgt spid="2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2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0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2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2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2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2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2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21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21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1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21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21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21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21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21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21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21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21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21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21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21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21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1000"/>
                                        <p:tgtEl>
                                          <p:spTgt spid="21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21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21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21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21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21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21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21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1000"/>
                                        <p:tgtEl>
                                          <p:spTgt spid="21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21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21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21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1000"/>
                                        <p:tgtEl>
                                          <p:spTgt spid="21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21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2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2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2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210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2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2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5" dur="1000"/>
                                        <p:tgtEl>
                                          <p:spTgt spid="2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20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2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2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3" dur="1000"/>
                                        <p:tgtEl>
                                          <p:spTgt spid="2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20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2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2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1" dur="1000"/>
                                        <p:tgtEl>
                                          <p:spTgt spid="2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>
                      <p:stCondLst>
                        <p:cond delay="indefinite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6" dur="1000" fill="hold"/>
                                        <p:tgtEl>
                                          <p:spTgt spid="20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1000" fill="hold"/>
                                        <p:tgtEl>
                                          <p:spTgt spid="2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2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9" dur="1000"/>
                                        <p:tgtEl>
                                          <p:spTgt spid="2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0" fill="hold">
                      <p:stCondLst>
                        <p:cond delay="indefinite"/>
                      </p:stCondLst>
                      <p:childTnLst>
                        <p:par>
                          <p:cTn id="201" fill="hold">
                            <p:stCondLst>
                              <p:cond delay="0"/>
                            </p:stCondLst>
                            <p:childTnLst>
                              <p:par>
                                <p:cTn id="202" presetID="3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3" dur="1000" fill="hold"/>
                                        <p:tgtEl>
                                          <p:spTgt spid="2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4" fill="hold">
                      <p:stCondLst>
                        <p:cond delay="indefinite"/>
                      </p:stCondLst>
                      <p:childTnLst>
                        <p:par>
                          <p:cTn id="205" fill="hold">
                            <p:stCondLst>
                              <p:cond delay="0"/>
                            </p:stCondLst>
                            <p:childTnLst>
                              <p:par>
                                <p:cTn id="206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0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09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3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5" dur="500" fill="hold"/>
                                        <p:tgtEl>
                                          <p:spTgt spid="2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500" fill="hold"/>
                                        <p:tgtEl>
                                          <p:spTgt spid="2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500" fill="hold"/>
                                        <p:tgtEl>
                                          <p:spTgt spid="2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500" fill="hold"/>
                                        <p:tgtEl>
                                          <p:spTgt spid="2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>
                      <p:stCondLst>
                        <p:cond delay="indefinite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3" dur="500" fill="hold"/>
                                        <p:tgtEl>
                                          <p:spTgt spid="20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500" fill="hold"/>
                                        <p:tgtEl>
                                          <p:spTgt spid="20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500" fill="hold"/>
                                        <p:tgtEl>
                                          <p:spTgt spid="20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500" fill="hold"/>
                                        <p:tgtEl>
                                          <p:spTgt spid="20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7" dur="500" tmFilter="0,0; .5, 1; 1, 1"/>
                                        <p:tgtEl>
                                          <p:spTgt spid="20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8" fill="hold">
                      <p:stCondLst>
                        <p:cond delay="indefinite"/>
                      </p:stCondLst>
                      <p:childTnLst>
                        <p:par>
                          <p:cTn id="229" fill="hold">
                            <p:stCondLst>
                              <p:cond delay="0"/>
                            </p:stCondLst>
                            <p:childTnLst>
                              <p:par>
                                <p:cTn id="230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3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33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7" fill="hold">
                      <p:stCondLst>
                        <p:cond delay="indefinite"/>
                      </p:stCondLst>
                      <p:childTnLst>
                        <p:par>
                          <p:cTn id="238" fill="hold">
                            <p:stCondLst>
                              <p:cond delay="0"/>
                            </p:stCondLst>
                            <p:childTnLst>
                              <p:par>
                                <p:cTn id="239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1" dur="500" fill="hold"/>
                                        <p:tgtEl>
                                          <p:spTgt spid="20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500" fill="hold"/>
                                        <p:tgtEl>
                                          <p:spTgt spid="20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500" fill="hold"/>
                                        <p:tgtEl>
                                          <p:spTgt spid="20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500" fill="hold"/>
                                        <p:tgtEl>
                                          <p:spTgt spid="20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5" dur="500" tmFilter="0,0; .5, 1; 1, 1"/>
                                        <p:tgtEl>
                                          <p:spTgt spid="20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6" fill="hold">
                      <p:stCondLst>
                        <p:cond delay="indefinite"/>
                      </p:stCondLst>
                      <p:childTnLst>
                        <p:par>
                          <p:cTn id="247" fill="hold">
                            <p:stCondLst>
                              <p:cond delay="0"/>
                            </p:stCondLst>
                            <p:childTnLst>
                              <p:par>
                                <p:cTn id="248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5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51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5" fill="hold">
                      <p:stCondLst>
                        <p:cond delay="indefinite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9" dur="500" fill="hold"/>
                                        <p:tgtEl>
                                          <p:spTgt spid="208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0" dur="500" fill="hold"/>
                                        <p:tgtEl>
                                          <p:spTgt spid="208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500" fill="hold"/>
                                        <p:tgtEl>
                                          <p:spTgt spid="208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2" dur="500" fill="hold"/>
                                        <p:tgtEl>
                                          <p:spTgt spid="208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3" dur="500" tmFilter="0,0; .5, 1; 1, 1"/>
                                        <p:tgtEl>
                                          <p:spTgt spid="208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4" fill="hold">
                      <p:stCondLst>
                        <p:cond delay="indefinite"/>
                      </p:stCondLst>
                      <p:childTnLst>
                        <p:par>
                          <p:cTn id="265" fill="hold">
                            <p:stCondLst>
                              <p:cond delay="0"/>
                            </p:stCondLst>
                            <p:childTnLst>
                              <p:par>
                                <p:cTn id="266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8" dur="500" fill="hold"/>
                                        <p:tgtEl>
                                          <p:spTgt spid="2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9" dur="500" fill="hold"/>
                                        <p:tgtEl>
                                          <p:spTgt spid="2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0" dur="500" fill="hold"/>
                                        <p:tgtEl>
                                          <p:spTgt spid="2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1" dur="500" fill="hold"/>
                                        <p:tgtEl>
                                          <p:spTgt spid="2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2" fill="hold">
                      <p:stCondLst>
                        <p:cond delay="indefinite"/>
                      </p:stCondLst>
                      <p:childTnLst>
                        <p:par>
                          <p:cTn id="273" fill="hold">
                            <p:stCondLst>
                              <p:cond delay="0"/>
                            </p:stCondLst>
                            <p:childTnLst>
                              <p:par>
                                <p:cTn id="274" presetID="35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discrete" valueType="str">
                                      <p:cBhvr>
                                        <p:cTn id="275" dur="1000" fill="hold"/>
                                        <p:tgtEl>
                                          <p:spTgt spid="208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6" fill="hold">
                      <p:stCondLst>
                        <p:cond delay="indefinite"/>
                      </p:stCondLst>
                      <p:childTnLst>
                        <p:par>
                          <p:cTn id="277" fill="hold">
                            <p:stCondLst>
                              <p:cond delay="0"/>
                            </p:stCondLst>
                            <p:childTnLst>
                              <p:par>
                                <p:cTn id="278" presetID="3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79" dur="1000" fill="hold"/>
                                        <p:tgtEl>
                                          <p:spTgt spid="2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0" fill="hold">
                      <p:stCondLst>
                        <p:cond delay="indefinite"/>
                      </p:stCondLst>
                      <p:childTnLst>
                        <p:par>
                          <p:cTn id="281" fill="hold">
                            <p:stCondLst>
                              <p:cond delay="0"/>
                            </p:stCondLst>
                            <p:childTnLst>
                              <p:par>
                                <p:cTn id="282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4" dur="500" fill="hold"/>
                                        <p:tgtEl>
                                          <p:spTgt spid="2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5" dur="500" fill="hold"/>
                                        <p:tgtEl>
                                          <p:spTgt spid="2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6" dur="500" fill="hold"/>
                                        <p:tgtEl>
                                          <p:spTgt spid="2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7" dur="500" fill="hold"/>
                                        <p:tgtEl>
                                          <p:spTgt spid="2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8" fill="hold">
                      <p:stCondLst>
                        <p:cond delay="indefinite"/>
                      </p:stCondLst>
                      <p:childTnLst>
                        <p:par>
                          <p:cTn id="289" fill="hold">
                            <p:stCondLst>
                              <p:cond delay="0"/>
                            </p:stCondLst>
                            <p:childTnLst>
                              <p:par>
                                <p:cTn id="290" presetID="3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91" dur="1000" fill="hold"/>
                                        <p:tgtEl>
                                          <p:spTgt spid="2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2" fill="hold">
                      <p:stCondLst>
                        <p:cond delay="indefinite"/>
                      </p:stCondLst>
                      <p:childTnLst>
                        <p:par>
                          <p:cTn id="293" fill="hold">
                            <p:stCondLst>
                              <p:cond delay="0"/>
                            </p:stCondLst>
                            <p:childTnLst>
                              <p:par>
                                <p:cTn id="294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6" dur="500" fill="hold"/>
                                        <p:tgtEl>
                                          <p:spTgt spid="20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7" dur="500" fill="hold"/>
                                        <p:tgtEl>
                                          <p:spTgt spid="20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8" dur="500" fill="hold"/>
                                        <p:tgtEl>
                                          <p:spTgt spid="20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9" dur="500" fill="hold"/>
                                        <p:tgtEl>
                                          <p:spTgt spid="20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0" dur="500" tmFilter="0,0; .5, 1; 1, 1"/>
                                        <p:tgtEl>
                                          <p:spTgt spid="20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1" fill="hold">
                      <p:stCondLst>
                        <p:cond delay="indefinite"/>
                      </p:stCondLst>
                      <p:childTnLst>
                        <p:par>
                          <p:cTn id="302" fill="hold">
                            <p:stCondLst>
                              <p:cond delay="0"/>
                            </p:stCondLst>
                            <p:childTnLst>
                              <p:par>
                                <p:cTn id="303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5" dur="800" decel="100000"/>
                                        <p:tgtEl>
                                          <p:spTgt spid="20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6" dur="800" decel="100000" fill="hold"/>
                                        <p:tgtEl>
                                          <p:spTgt spid="20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7" dur="800" decel="100000" fill="hold"/>
                                        <p:tgtEl>
                                          <p:spTgt spid="2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8" dur="800" decel="100000" fill="hold"/>
                                        <p:tgtEl>
                                          <p:spTgt spid="2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1" fill="hold">
                      <p:stCondLst>
                        <p:cond delay="indefinite"/>
                      </p:stCondLst>
                      <p:childTnLst>
                        <p:par>
                          <p:cTn id="312" fill="hold">
                            <p:stCondLst>
                              <p:cond delay="0"/>
                            </p:stCondLst>
                            <p:childTnLst>
                              <p:par>
                                <p:cTn id="313" presetID="3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14" dur="1000" fill="hold"/>
                                        <p:tgtEl>
                                          <p:spTgt spid="2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5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16" dur="1000" fill="hold"/>
                                        <p:tgtEl>
                                          <p:spTgt spid="21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7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18" dur="1000" fill="hold"/>
                                        <p:tgtEl>
                                          <p:spTgt spid="21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9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20" dur="1000" fill="hold"/>
                                        <p:tgtEl>
                                          <p:spTgt spid="21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1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22" dur="1000" fill="hold"/>
                                        <p:tgtEl>
                                          <p:spTgt spid="21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3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24" dur="1000" fill="hold"/>
                                        <p:tgtEl>
                                          <p:spTgt spid="21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5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26" dur="1000" fill="hold"/>
                                        <p:tgtEl>
                                          <p:spTgt spid="21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7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28" dur="1000" fill="hold"/>
                                        <p:tgtEl>
                                          <p:spTgt spid="21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9" fill="hold">
                      <p:stCondLst>
                        <p:cond delay="indefinite"/>
                      </p:stCondLst>
                      <p:childTnLst>
                        <p:par>
                          <p:cTn id="330" fill="hold">
                            <p:stCondLst>
                              <p:cond delay="0"/>
                            </p:stCondLst>
                            <p:childTnLst>
                              <p:par>
                                <p:cTn id="331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3" dur="500" fill="hold"/>
                                        <p:tgtEl>
                                          <p:spTgt spid="20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4" dur="500" fill="hold"/>
                                        <p:tgtEl>
                                          <p:spTgt spid="20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5" dur="500" fill="hold"/>
                                        <p:tgtEl>
                                          <p:spTgt spid="20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6" dur="500" fill="hold"/>
                                        <p:tgtEl>
                                          <p:spTgt spid="20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7" dur="500" tmFilter="0,0; .5, 1; 1, 1"/>
                                        <p:tgtEl>
                                          <p:spTgt spid="20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8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0" dur="500" fill="hold"/>
                                        <p:tgtEl>
                                          <p:spTgt spid="20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1" dur="500" fill="hold"/>
                                        <p:tgtEl>
                                          <p:spTgt spid="20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2" dur="500" fill="hold"/>
                                        <p:tgtEl>
                                          <p:spTgt spid="20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3" dur="500" fill="hold"/>
                                        <p:tgtEl>
                                          <p:spTgt spid="20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4" dur="500" tmFilter="0,0; .5, 1; 1, 1"/>
                                        <p:tgtEl>
                                          <p:spTgt spid="20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5" fill="hold">
                      <p:stCondLst>
                        <p:cond delay="indefinite"/>
                      </p:stCondLst>
                      <p:childTnLst>
                        <p:par>
                          <p:cTn id="346" fill="hold">
                            <p:stCondLst>
                              <p:cond delay="0"/>
                            </p:stCondLst>
                            <p:childTnLst>
                              <p:par>
                                <p:cTn id="347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48" dur="1000" fill="hold"/>
                                        <p:tgtEl>
                                          <p:spTgt spid="2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9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50" dur="1000" fill="hold"/>
                                        <p:tgtEl>
                                          <p:spTgt spid="21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1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52" dur="1000" fill="hold"/>
                                        <p:tgtEl>
                                          <p:spTgt spid="21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3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54" dur="1000" fill="hold"/>
                                        <p:tgtEl>
                                          <p:spTgt spid="21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5" fill="hold">
                      <p:stCondLst>
                        <p:cond delay="indefinite"/>
                      </p:stCondLst>
                      <p:childTnLst>
                        <p:par>
                          <p:cTn id="356" fill="hold">
                            <p:stCondLst>
                              <p:cond delay="0"/>
                            </p:stCondLst>
                            <p:childTnLst>
                              <p:par>
                                <p:cTn id="357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9" dur="500" fill="hold"/>
                                        <p:tgtEl>
                                          <p:spTgt spid="20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0" dur="500" fill="hold"/>
                                        <p:tgtEl>
                                          <p:spTgt spid="20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1" dur="500" fill="hold"/>
                                        <p:tgtEl>
                                          <p:spTgt spid="20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2" dur="500" fill="hold"/>
                                        <p:tgtEl>
                                          <p:spTgt spid="20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3" dur="500" tmFilter="0,0; .5, 1; 1, 1"/>
                                        <p:tgtEl>
                                          <p:spTgt spid="20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4" fill="hold">
                      <p:stCondLst>
                        <p:cond delay="indefinite"/>
                      </p:stCondLst>
                      <p:childTnLst>
                        <p:par>
                          <p:cTn id="365" fill="hold">
                            <p:stCondLst>
                              <p:cond delay="0"/>
                            </p:stCondLst>
                            <p:childTnLst>
                              <p:par>
                                <p:cTn id="366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8" dur="800" decel="100000"/>
                                        <p:tgtEl>
                                          <p:spTgt spid="20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9" dur="800" decel="100000" fill="hold"/>
                                        <p:tgtEl>
                                          <p:spTgt spid="20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0" dur="800" decel="100000" fill="hold"/>
                                        <p:tgtEl>
                                          <p:spTgt spid="20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1" dur="800" decel="100000" fill="hold"/>
                                        <p:tgtEl>
                                          <p:spTgt spid="20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4" fill="hold">
                      <p:stCondLst>
                        <p:cond delay="indefinite"/>
                      </p:stCondLst>
                      <p:childTnLst>
                        <p:par>
                          <p:cTn id="375" fill="hold">
                            <p:stCondLst>
                              <p:cond delay="0"/>
                            </p:stCondLst>
                            <p:childTnLst>
                              <p:par>
                                <p:cTn id="376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77" dur="1000" fill="hold"/>
                                        <p:tgtEl>
                                          <p:spTgt spid="21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8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79" dur="1000" fill="hold"/>
                                        <p:tgtEl>
                                          <p:spTgt spid="21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0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81" dur="1000" fill="hold"/>
                                        <p:tgtEl>
                                          <p:spTgt spid="21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2" fill="hold">
                      <p:stCondLst>
                        <p:cond delay="indefinite"/>
                      </p:stCondLst>
                      <p:childTnLst>
                        <p:par>
                          <p:cTn id="383" fill="hold">
                            <p:stCondLst>
                              <p:cond delay="0"/>
                            </p:stCondLst>
                            <p:childTnLst>
                              <p:par>
                                <p:cTn id="384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6" dur="500" fill="hold"/>
                                        <p:tgtEl>
                                          <p:spTgt spid="20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7" dur="500" fill="hold"/>
                                        <p:tgtEl>
                                          <p:spTgt spid="20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8" dur="500" fill="hold"/>
                                        <p:tgtEl>
                                          <p:spTgt spid="20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9" dur="500" fill="hold"/>
                                        <p:tgtEl>
                                          <p:spTgt spid="20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0" dur="500" tmFilter="0,0; .5, 1; 1, 1"/>
                                        <p:tgtEl>
                                          <p:spTgt spid="20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1" fill="hold">
                      <p:stCondLst>
                        <p:cond delay="indefinite"/>
                      </p:stCondLst>
                      <p:childTnLst>
                        <p:par>
                          <p:cTn id="392" fill="hold">
                            <p:stCondLst>
                              <p:cond delay="0"/>
                            </p:stCondLst>
                            <p:childTnLst>
                              <p:par>
                                <p:cTn id="393" presetID="3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94" dur="1000" fill="hold"/>
                                        <p:tgtEl>
                                          <p:spTgt spid="2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5" fill="hold">
                      <p:stCondLst>
                        <p:cond delay="indefinite"/>
                      </p:stCondLst>
                      <p:childTnLst>
                        <p:par>
                          <p:cTn id="396" fill="hold">
                            <p:stCondLst>
                              <p:cond delay="0"/>
                            </p:stCondLst>
                            <p:childTnLst>
                              <p:par>
                                <p:cTn id="397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9" dur="500" fill="hold"/>
                                        <p:tgtEl>
                                          <p:spTgt spid="20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0" dur="500" fill="hold"/>
                                        <p:tgtEl>
                                          <p:spTgt spid="20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1" dur="500" fill="hold"/>
                                        <p:tgtEl>
                                          <p:spTgt spid="20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2" dur="500" fill="hold"/>
                                        <p:tgtEl>
                                          <p:spTgt spid="20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3" dur="500" tmFilter="0,0; .5, 1; 1, 1"/>
                                        <p:tgtEl>
                                          <p:spTgt spid="20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4" fill="hold">
                      <p:stCondLst>
                        <p:cond delay="indefinite"/>
                      </p:stCondLst>
                      <p:childTnLst>
                        <p:par>
                          <p:cTn id="405" fill="hold">
                            <p:stCondLst>
                              <p:cond delay="0"/>
                            </p:stCondLst>
                            <p:childTnLst>
                              <p:par>
                                <p:cTn id="406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8" dur="500" fill="hold"/>
                                        <p:tgtEl>
                                          <p:spTgt spid="20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9" dur="500" fill="hold"/>
                                        <p:tgtEl>
                                          <p:spTgt spid="20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0" dur="500" fill="hold"/>
                                        <p:tgtEl>
                                          <p:spTgt spid="20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1" dur="500" fill="hold"/>
                                        <p:tgtEl>
                                          <p:spTgt spid="20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2" dur="500" tmFilter="0,0; .5, 1; 1, 1"/>
                                        <p:tgtEl>
                                          <p:spTgt spid="20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3" fill="hold">
                      <p:stCondLst>
                        <p:cond delay="indefinite"/>
                      </p:stCondLst>
                      <p:childTnLst>
                        <p:par>
                          <p:cTn id="414" fill="hold">
                            <p:stCondLst>
                              <p:cond delay="0"/>
                            </p:stCondLst>
                            <p:childTnLst>
                              <p:par>
                                <p:cTn id="41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7" dur="800" decel="100000"/>
                                        <p:tgtEl>
                                          <p:spTgt spid="2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8" dur="800" decel="100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9" dur="800" decel="100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0" dur="800" decel="100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3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5" dur="800" decel="100000"/>
                                        <p:tgtEl>
                                          <p:spTgt spid="2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6" dur="800" decel="100000" fill="hold"/>
                                        <p:tgtEl>
                                          <p:spTgt spid="21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7" dur="800" decel="100000" fill="hold"/>
                                        <p:tgtEl>
                                          <p:spTgt spid="2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8" dur="800" decel="100000" fill="hold"/>
                                        <p:tgtEl>
                                          <p:spTgt spid="2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1" fill="hold">
                      <p:stCondLst>
                        <p:cond delay="indefinite"/>
                      </p:stCondLst>
                      <p:childTnLst>
                        <p:par>
                          <p:cTn id="432" fill="hold">
                            <p:stCondLst>
                              <p:cond delay="0"/>
                            </p:stCondLst>
                            <p:childTnLst>
                              <p:par>
                                <p:cTn id="433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5" dur="800" decel="100000"/>
                                        <p:tgtEl>
                                          <p:spTgt spid="2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6" dur="800" decel="100000" fill="hold"/>
                                        <p:tgtEl>
                                          <p:spTgt spid="2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7" dur="800" decel="100000" fill="hold"/>
                                        <p:tgtEl>
                                          <p:spTgt spid="2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8" dur="800" decel="100000" fill="hold"/>
                                        <p:tgtEl>
                                          <p:spTgt spid="2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1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3" dur="800" decel="100000"/>
                                        <p:tgtEl>
                                          <p:spTgt spid="2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4" dur="800" decel="100000" fill="hold"/>
                                        <p:tgtEl>
                                          <p:spTgt spid="21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5" dur="800" decel="100000" fill="hold"/>
                                        <p:tgtEl>
                                          <p:spTgt spid="2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6" dur="800" decel="100000" fill="hold"/>
                                        <p:tgtEl>
                                          <p:spTgt spid="2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9" fill="hold">
                      <p:stCondLst>
                        <p:cond delay="indefinite"/>
                      </p:stCondLst>
                      <p:childTnLst>
                        <p:par>
                          <p:cTn id="450" fill="hold">
                            <p:stCondLst>
                              <p:cond delay="0"/>
                            </p:stCondLst>
                            <p:childTnLst>
                              <p:par>
                                <p:cTn id="45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3" dur="500" fill="hold"/>
                                        <p:tgtEl>
                                          <p:spTgt spid="2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4" dur="500" fill="hold"/>
                                        <p:tgtEl>
                                          <p:spTgt spid="2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5" dur="500" fill="hold"/>
                                        <p:tgtEl>
                                          <p:spTgt spid="2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6" dur="500" fill="hold"/>
                                        <p:tgtEl>
                                          <p:spTgt spid="2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7" dur="500" tmFilter="0,0; .5, 1; 1, 1"/>
                                        <p:tgtEl>
                                          <p:spTgt spid="2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8" fill="hold">
                      <p:stCondLst>
                        <p:cond delay="indefinite"/>
                      </p:stCondLst>
                      <p:childTnLst>
                        <p:par>
                          <p:cTn id="459" fill="hold">
                            <p:stCondLst>
                              <p:cond delay="0"/>
                            </p:stCondLst>
                            <p:childTnLst>
                              <p:par>
                                <p:cTn id="46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2" dur="500" fill="hold"/>
                                        <p:tgtEl>
                                          <p:spTgt spid="2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3" dur="500" fill="hold"/>
                                        <p:tgtEl>
                                          <p:spTgt spid="2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4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6" dur="500" fill="hold"/>
                                        <p:tgtEl>
                                          <p:spTgt spid="2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7" dur="500" fill="hold"/>
                                        <p:tgtEl>
                                          <p:spTgt spid="2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8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0" dur="500" fill="hold"/>
                                        <p:tgtEl>
                                          <p:spTgt spid="20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1" dur="500" fill="hold"/>
                                        <p:tgtEl>
                                          <p:spTgt spid="20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2" fill="hold">
                      <p:stCondLst>
                        <p:cond delay="indefinite"/>
                      </p:stCondLst>
                      <p:childTnLst>
                        <p:par>
                          <p:cTn id="473" fill="hold">
                            <p:stCondLst>
                              <p:cond delay="0"/>
                            </p:stCondLst>
                            <p:childTnLst>
                              <p:par>
                                <p:cTn id="474" presetID="3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75" dur="1000" fill="hold"/>
                                        <p:tgtEl>
                                          <p:spTgt spid="2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6" fill="hold">
                      <p:stCondLst>
                        <p:cond delay="indefinite"/>
                      </p:stCondLst>
                      <p:childTnLst>
                        <p:par>
                          <p:cTn id="477" fill="hold">
                            <p:stCondLst>
                              <p:cond delay="0"/>
                            </p:stCondLst>
                            <p:childTnLst>
                              <p:par>
                                <p:cTn id="47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0" dur="500" fill="hold"/>
                                        <p:tgtEl>
                                          <p:spTgt spid="20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1" dur="500" fill="hold"/>
                                        <p:tgtEl>
                                          <p:spTgt spid="20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2" dur="500" fill="hold"/>
                                        <p:tgtEl>
                                          <p:spTgt spid="20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3" dur="500" fill="hold"/>
                                        <p:tgtEl>
                                          <p:spTgt spid="20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4" dur="500" tmFilter="0,0; .5, 1; 1, 1"/>
                                        <p:tgtEl>
                                          <p:spTgt spid="2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5" fill="hold">
                            <p:stCondLst>
                              <p:cond delay="1350"/>
                            </p:stCondLst>
                            <p:childTnLst>
                              <p:par>
                                <p:cTn id="48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8" dur="500" fill="hold"/>
                                        <p:tgtEl>
                                          <p:spTgt spid="20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9" dur="500" fill="hold"/>
                                        <p:tgtEl>
                                          <p:spTgt spid="20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0" dur="500" fill="hold"/>
                                        <p:tgtEl>
                                          <p:spTgt spid="20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1" dur="500" fill="hold"/>
                                        <p:tgtEl>
                                          <p:spTgt spid="20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2" dur="500" tmFilter="0,0; .5, 1; 1, 1"/>
                                        <p:tgtEl>
                                          <p:spTgt spid="20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3" fill="hold">
                      <p:stCondLst>
                        <p:cond delay="indefinite"/>
                      </p:stCondLst>
                      <p:childTnLst>
                        <p:par>
                          <p:cTn id="494" fill="hold">
                            <p:stCondLst>
                              <p:cond delay="0"/>
                            </p:stCondLst>
                            <p:childTnLst>
                              <p:par>
                                <p:cTn id="49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496" dur="1000"/>
                                        <p:tgtEl>
                                          <p:spTgt spid="20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7" dur="1000"/>
                                        <p:tgtEl>
                                          <p:spTgt spid="20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98" dur="1000"/>
                                        <p:tgtEl>
                                          <p:spTgt spid="20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0" fill="hold">
                      <p:stCondLst>
                        <p:cond delay="indefinite"/>
                      </p:stCondLst>
                      <p:childTnLst>
                        <p:par>
                          <p:cTn id="501" fill="hold">
                            <p:stCondLst>
                              <p:cond delay="0"/>
                            </p:stCondLst>
                            <p:childTnLst>
                              <p:par>
                                <p:cTn id="502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4" dur="500" fill="hold"/>
                                        <p:tgtEl>
                                          <p:spTgt spid="2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5" dur="500" fill="hold"/>
                                        <p:tgtEl>
                                          <p:spTgt spid="2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6" dur="500" fill="hold"/>
                                        <p:tgtEl>
                                          <p:spTgt spid="2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7" dur="500" fill="hold"/>
                                        <p:tgtEl>
                                          <p:spTgt spid="2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8" dur="500" tmFilter="0,0; .5, 1; 1, 1"/>
                                        <p:tgtEl>
                                          <p:spTgt spid="2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1" grpId="0" animBg="1"/>
      <p:bldP spid="2062" grpId="0" animBg="1"/>
      <p:bldP spid="2063" grpId="0" animBg="1"/>
      <p:bldP spid="2065" grpId="0" animBg="1"/>
      <p:bldP spid="2074" grpId="0"/>
      <p:bldP spid="2074" grpId="1"/>
      <p:bldP spid="2075" grpId="0"/>
      <p:bldP spid="2075" grpId="1"/>
      <p:bldP spid="2076" grpId="0"/>
      <p:bldP spid="2077" grpId="0"/>
      <p:bldP spid="2078" grpId="0"/>
      <p:bldP spid="2082" grpId="0" animBg="1"/>
      <p:bldP spid="2087" grpId="0" animBg="1"/>
      <p:bldP spid="2087" grpId="1" animBg="1"/>
      <p:bldP spid="2091" grpId="0" animBg="1"/>
      <p:bldP spid="2093" grpId="0"/>
      <p:bldP spid="2094" grpId="0" build="allAtOnce"/>
      <p:bldP spid="2097" grpId="0" animBg="1"/>
      <p:bldP spid="2098" grpId="0" animBg="1"/>
      <p:bldP spid="2099" grpId="0" animBg="1"/>
      <p:bldP spid="2100" grpId="0" animBg="1"/>
      <p:bldP spid="2101" grpId="0" animBg="1"/>
      <p:bldP spid="2102" grpId="0"/>
      <p:bldP spid="2103" grpId="0" build="allAtOnce"/>
      <p:bldP spid="2103" grpId="1" build="allAtOnce"/>
      <p:bldP spid="2104" grpId="0"/>
      <p:bldP spid="2104" grpId="1"/>
      <p:bldP spid="2105" grpId="0"/>
      <p:bldP spid="2105" grpId="1"/>
      <p:bldP spid="2113" grpId="0" animBg="1"/>
      <p:bldP spid="2114" grpId="0" animBg="1"/>
      <p:bldP spid="2115" grpId="0" animBg="1"/>
      <p:bldP spid="2116" grpId="0" animBg="1"/>
      <p:bldP spid="2117" grpId="0" animBg="1"/>
      <p:bldP spid="2118" grpId="0"/>
      <p:bldP spid="2119" grpId="0" animBg="1"/>
      <p:bldP spid="2120" grpId="0" animBg="1"/>
      <p:bldP spid="2120" grpId="1" animBg="1"/>
      <p:bldP spid="2121" grpId="0" animBg="1"/>
      <p:bldP spid="2122" grpId="0" animBg="1"/>
      <p:bldP spid="212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WordArt 4"/>
          <p:cNvSpPr>
            <a:spLocks noChangeArrowheads="1" noChangeShapeType="1" noTextEdit="1"/>
          </p:cNvSpPr>
          <p:nvPr/>
        </p:nvSpPr>
        <p:spPr bwMode="auto">
          <a:xfrm>
            <a:off x="3851275" y="260350"/>
            <a:ext cx="127635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latin typeface="Arial"/>
                <a:cs typeface="Arial"/>
              </a:rPr>
              <a:t>ЧИСЛ.</a:t>
            </a:r>
          </a:p>
        </p:txBody>
      </p:sp>
      <p:sp>
        <p:nvSpPr>
          <p:cNvPr id="2051" name="Text Box 5"/>
          <p:cNvSpPr txBox="1">
            <a:spLocks noChangeArrowheads="1"/>
          </p:cNvSpPr>
          <p:nvPr/>
        </p:nvSpPr>
        <p:spPr bwMode="auto">
          <a:xfrm rot="-1360833">
            <a:off x="323850" y="476250"/>
            <a:ext cx="1800225" cy="74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ru-RU" sz="2400">
                <a:solidFill>
                  <a:srgbClr val="FF3300"/>
                </a:solidFill>
              </a:rPr>
              <a:t>КОЛИЧ.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ru-RU" sz="2000"/>
              <a:t>СКОЛЬКО?</a:t>
            </a:r>
          </a:p>
        </p:txBody>
      </p:sp>
      <p:sp>
        <p:nvSpPr>
          <p:cNvPr id="2052" name="Text Box 6"/>
          <p:cNvSpPr txBox="1">
            <a:spLocks noChangeArrowheads="1"/>
          </p:cNvSpPr>
          <p:nvPr/>
        </p:nvSpPr>
        <p:spPr bwMode="auto">
          <a:xfrm rot="1371878">
            <a:off x="6804025" y="476250"/>
            <a:ext cx="2160588" cy="1128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ru-RU" sz="2400">
                <a:solidFill>
                  <a:srgbClr val="FF3300"/>
                </a:solidFill>
              </a:rPr>
              <a:t>ПОРЯДК.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ru-RU" sz="2000"/>
              <a:t>КАКОЙ?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ru-RU" sz="2000"/>
              <a:t>КОТОРЫЙ?</a:t>
            </a:r>
          </a:p>
        </p:txBody>
      </p:sp>
      <p:sp>
        <p:nvSpPr>
          <p:cNvPr id="2053" name="Text Box 7"/>
          <p:cNvSpPr txBox="1">
            <a:spLocks noChangeArrowheads="1"/>
          </p:cNvSpPr>
          <p:nvPr/>
        </p:nvSpPr>
        <p:spPr bwMode="auto">
          <a:xfrm>
            <a:off x="611188" y="1700213"/>
            <a:ext cx="828198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i="1">
                <a:solidFill>
                  <a:schemeClr val="accent2"/>
                </a:solidFill>
              </a:rPr>
              <a:t>одиннадцать  </a:t>
            </a:r>
            <a:r>
              <a:rPr lang="ru-RU" i="1"/>
              <a:t>             </a:t>
            </a:r>
            <a:r>
              <a:rPr lang="ru-RU" sz="2400" i="1"/>
              <a:t>ИЗМ. ПО ПАД.</a:t>
            </a:r>
            <a:r>
              <a:rPr lang="ru-RU" sz="2000" i="1"/>
              <a:t>                 </a:t>
            </a:r>
            <a:r>
              <a:rPr lang="ru-RU" sz="2000" i="1">
                <a:solidFill>
                  <a:schemeClr val="accent2"/>
                </a:solidFill>
              </a:rPr>
              <a:t>одиннадцатый </a:t>
            </a:r>
          </a:p>
          <a:p>
            <a:pPr algn="r">
              <a:spcBef>
                <a:spcPct val="50000"/>
              </a:spcBef>
            </a:pPr>
            <a:r>
              <a:rPr lang="ru-RU" sz="2000" i="1"/>
              <a:t>                              </a:t>
            </a:r>
            <a:r>
              <a:rPr lang="ru-RU" sz="2400" i="1"/>
              <a:t>Р. Ч.</a:t>
            </a:r>
            <a:r>
              <a:rPr lang="ru-RU" sz="2000" i="1"/>
              <a:t>      </a:t>
            </a:r>
            <a:r>
              <a:rPr lang="ru-RU" sz="2000" i="1">
                <a:solidFill>
                  <a:srgbClr val="FF3300"/>
                </a:solidFill>
              </a:rPr>
              <a:t>Ч.  =  ПРИЛ.</a:t>
            </a:r>
            <a:r>
              <a:rPr lang="ru-RU" sz="2000" i="1"/>
              <a:t>    </a:t>
            </a:r>
          </a:p>
          <a:p>
            <a:pPr algn="r">
              <a:spcBef>
                <a:spcPct val="50000"/>
              </a:spcBef>
            </a:pPr>
            <a:r>
              <a:rPr lang="ru-RU" sz="2000" i="1"/>
              <a:t>. </a:t>
            </a:r>
          </a:p>
        </p:txBody>
      </p:sp>
      <p:sp>
        <p:nvSpPr>
          <p:cNvPr id="2054" name="Rectangle 8"/>
          <p:cNvSpPr>
            <a:spLocks noChangeArrowheads="1"/>
          </p:cNvSpPr>
          <p:nvPr/>
        </p:nvSpPr>
        <p:spPr bwMode="auto">
          <a:xfrm>
            <a:off x="7308850" y="2276475"/>
            <a:ext cx="358775" cy="360363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55" name="Rectangle 9"/>
          <p:cNvSpPr>
            <a:spLocks noChangeArrowheads="1"/>
          </p:cNvSpPr>
          <p:nvPr/>
        </p:nvSpPr>
        <p:spPr bwMode="auto">
          <a:xfrm>
            <a:off x="7956550" y="2205038"/>
            <a:ext cx="863600" cy="431800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56" name="Line 10"/>
          <p:cNvSpPr>
            <a:spLocks noChangeShapeType="1"/>
          </p:cNvSpPr>
          <p:nvPr/>
        </p:nvSpPr>
        <p:spPr bwMode="auto">
          <a:xfrm>
            <a:off x="250825" y="2708275"/>
            <a:ext cx="8642350" cy="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7" name="Text Box 11"/>
          <p:cNvSpPr txBox="1">
            <a:spLocks noChangeArrowheads="1"/>
          </p:cNvSpPr>
          <p:nvPr/>
        </p:nvSpPr>
        <p:spPr bwMode="auto">
          <a:xfrm>
            <a:off x="827088" y="2708275"/>
            <a:ext cx="1223962" cy="4572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i="1">
                <a:solidFill>
                  <a:schemeClr val="accent2"/>
                </a:solidFill>
              </a:rPr>
              <a:t>милли</a:t>
            </a:r>
          </a:p>
        </p:txBody>
      </p:sp>
      <p:sp>
        <p:nvSpPr>
          <p:cNvPr id="2058" name="Text Box 12"/>
          <p:cNvSpPr txBox="1">
            <a:spLocks noChangeArrowheads="1"/>
          </p:cNvSpPr>
          <p:nvPr/>
        </p:nvSpPr>
        <p:spPr bwMode="auto">
          <a:xfrm>
            <a:off x="1835150" y="2781300"/>
            <a:ext cx="792163" cy="506413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ru-RU" i="1">
                <a:solidFill>
                  <a:schemeClr val="accent2"/>
                </a:solidFill>
              </a:rPr>
              <a:t>он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ru-RU" i="1">
                <a:solidFill>
                  <a:schemeClr val="accent2"/>
                </a:solidFill>
              </a:rPr>
              <a:t>ард</a:t>
            </a:r>
          </a:p>
        </p:txBody>
      </p:sp>
      <p:sp>
        <p:nvSpPr>
          <p:cNvPr id="2059" name="WordArt 13"/>
          <p:cNvSpPr>
            <a:spLocks noChangeArrowheads="1" noChangeShapeType="1" noTextEdit="1"/>
          </p:cNvSpPr>
          <p:nvPr/>
        </p:nvSpPr>
        <p:spPr bwMode="auto">
          <a:xfrm>
            <a:off x="3851275" y="2924175"/>
            <a:ext cx="1714500" cy="1047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latin typeface="Arial"/>
                <a:cs typeface="Arial"/>
              </a:rPr>
              <a:t>ПРОСТ.</a:t>
            </a:r>
          </a:p>
          <a:p>
            <a:pPr algn="ctr"/>
            <a:r>
              <a:rPr lang="ru-RU" sz="3600" kern="10"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latin typeface="Arial"/>
                <a:cs typeface="Arial"/>
              </a:rPr>
              <a:t>СОСТ.</a:t>
            </a:r>
          </a:p>
        </p:txBody>
      </p:sp>
      <p:sp>
        <p:nvSpPr>
          <p:cNvPr id="2060" name="Text Box 14"/>
          <p:cNvSpPr txBox="1">
            <a:spLocks noChangeArrowheads="1"/>
          </p:cNvSpPr>
          <p:nvPr/>
        </p:nvSpPr>
        <p:spPr bwMode="auto">
          <a:xfrm>
            <a:off x="755650" y="3500438"/>
            <a:ext cx="8388350" cy="366712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i="1">
                <a:solidFill>
                  <a:schemeClr val="accent2"/>
                </a:solidFill>
              </a:rPr>
              <a:t>пятьдесят пять                                                        пятьдесят пятый</a:t>
            </a:r>
            <a:r>
              <a:rPr lang="ru-RU" i="1"/>
              <a:t> </a:t>
            </a:r>
          </a:p>
        </p:txBody>
      </p:sp>
      <p:sp>
        <p:nvSpPr>
          <p:cNvPr id="2061" name="Text Box 15"/>
          <p:cNvSpPr txBox="1">
            <a:spLocks noChangeArrowheads="1"/>
          </p:cNvSpPr>
          <p:nvPr/>
        </p:nvSpPr>
        <p:spPr bwMode="auto">
          <a:xfrm>
            <a:off x="2916238" y="4076700"/>
            <a:ext cx="4608512" cy="366713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ЧИСЛ.  ЗНАЧ.  </a:t>
            </a:r>
            <a:r>
              <a:rPr lang="ru-RU">
                <a:cs typeface="Arial" charset="0"/>
              </a:rPr>
              <a:t>→ ДР. Ч. Р.</a:t>
            </a:r>
          </a:p>
        </p:txBody>
      </p:sp>
      <p:sp>
        <p:nvSpPr>
          <p:cNvPr id="2062" name="Text Box 16"/>
          <p:cNvSpPr txBox="1">
            <a:spLocks noChangeArrowheads="1"/>
          </p:cNvSpPr>
          <p:nvPr/>
        </p:nvSpPr>
        <p:spPr bwMode="auto">
          <a:xfrm>
            <a:off x="1547813" y="4221163"/>
            <a:ext cx="1439862" cy="1058862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endParaRPr lang="ru-RU" i="1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ru-RU" i="1"/>
              <a:t>двойник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ru-RU" i="1"/>
              <a:t>пятак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ru-RU" i="1"/>
              <a:t>утроить</a:t>
            </a:r>
          </a:p>
        </p:txBody>
      </p:sp>
      <p:sp>
        <p:nvSpPr>
          <p:cNvPr id="2063" name="Text Box 17"/>
          <p:cNvSpPr txBox="1">
            <a:spLocks noChangeArrowheads="1"/>
          </p:cNvSpPr>
          <p:nvPr/>
        </p:nvSpPr>
        <p:spPr bwMode="auto">
          <a:xfrm>
            <a:off x="4932363" y="4652963"/>
            <a:ext cx="2951162" cy="4572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i="1"/>
              <a:t>ЦИФРА</a:t>
            </a:r>
          </a:p>
        </p:txBody>
      </p:sp>
      <p:sp>
        <p:nvSpPr>
          <p:cNvPr id="2064" name="Line 18"/>
          <p:cNvSpPr>
            <a:spLocks noChangeShapeType="1"/>
          </p:cNvSpPr>
          <p:nvPr/>
        </p:nvSpPr>
        <p:spPr bwMode="auto">
          <a:xfrm flipV="1">
            <a:off x="2916238" y="4868863"/>
            <a:ext cx="1727200" cy="288925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65" name="Line 19"/>
          <p:cNvSpPr>
            <a:spLocks noChangeShapeType="1"/>
          </p:cNvSpPr>
          <p:nvPr/>
        </p:nvSpPr>
        <p:spPr bwMode="auto">
          <a:xfrm>
            <a:off x="2916238" y="4581525"/>
            <a:ext cx="1727200" cy="287338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66" name="Line 20"/>
          <p:cNvSpPr>
            <a:spLocks noChangeShapeType="1"/>
          </p:cNvSpPr>
          <p:nvPr/>
        </p:nvSpPr>
        <p:spPr bwMode="auto">
          <a:xfrm>
            <a:off x="2987675" y="4868863"/>
            <a:ext cx="1800225" cy="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067" name="Line 21"/>
          <p:cNvSpPr>
            <a:spLocks noChangeShapeType="1"/>
          </p:cNvSpPr>
          <p:nvPr/>
        </p:nvSpPr>
        <p:spPr bwMode="auto">
          <a:xfrm flipV="1">
            <a:off x="4859338" y="4581525"/>
            <a:ext cx="1441450" cy="503238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68" name="Text Box 22"/>
          <p:cNvSpPr txBox="1">
            <a:spLocks noChangeArrowheads="1"/>
          </p:cNvSpPr>
          <p:nvPr/>
        </p:nvSpPr>
        <p:spPr bwMode="auto">
          <a:xfrm>
            <a:off x="179388" y="5589588"/>
            <a:ext cx="8785225" cy="779462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i="1">
                <a:solidFill>
                  <a:schemeClr val="accent2"/>
                </a:solidFill>
              </a:rPr>
              <a:t>Занятия в пятой школе начинаются в восемь часов.</a:t>
            </a:r>
          </a:p>
          <a:p>
            <a:pPr algn="ctr">
              <a:spcBef>
                <a:spcPct val="50000"/>
              </a:spcBef>
            </a:pPr>
            <a:r>
              <a:rPr lang="ru-RU" i="1">
                <a:solidFill>
                  <a:schemeClr val="accent2"/>
                </a:solidFill>
              </a:rPr>
              <a:t>Семью семь – сорок девять.</a:t>
            </a:r>
          </a:p>
        </p:txBody>
      </p:sp>
      <p:sp>
        <p:nvSpPr>
          <p:cNvPr id="2069" name="Line 23"/>
          <p:cNvSpPr>
            <a:spLocks noChangeShapeType="1"/>
          </p:cNvSpPr>
          <p:nvPr/>
        </p:nvSpPr>
        <p:spPr bwMode="auto">
          <a:xfrm>
            <a:off x="2843213" y="6308725"/>
            <a:ext cx="1512887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70" name="Line 24"/>
          <p:cNvSpPr>
            <a:spLocks noChangeShapeType="1"/>
          </p:cNvSpPr>
          <p:nvPr/>
        </p:nvSpPr>
        <p:spPr bwMode="auto">
          <a:xfrm>
            <a:off x="4572000" y="6308725"/>
            <a:ext cx="1655763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71" name="Line 25"/>
          <p:cNvSpPr>
            <a:spLocks noChangeShapeType="1"/>
          </p:cNvSpPr>
          <p:nvPr/>
        </p:nvSpPr>
        <p:spPr bwMode="auto">
          <a:xfrm>
            <a:off x="4572000" y="6381750"/>
            <a:ext cx="1655763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72" name="Line 27"/>
          <p:cNvSpPr>
            <a:spLocks noChangeShapeType="1"/>
          </p:cNvSpPr>
          <p:nvPr/>
        </p:nvSpPr>
        <p:spPr bwMode="auto">
          <a:xfrm>
            <a:off x="5867400" y="5949950"/>
            <a:ext cx="1873250" cy="0"/>
          </a:xfrm>
          <a:prstGeom prst="line">
            <a:avLst/>
          </a:prstGeom>
          <a:noFill/>
          <a:ln w="38100">
            <a:solidFill>
              <a:srgbClr val="FF3300"/>
            </a:solidFill>
            <a:prstDash val="dash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73" name="Text Box 28"/>
          <p:cNvSpPr txBox="1">
            <a:spLocks noChangeArrowheads="1"/>
          </p:cNvSpPr>
          <p:nvPr/>
        </p:nvSpPr>
        <p:spPr bwMode="auto">
          <a:xfrm>
            <a:off x="2627313" y="5734050"/>
            <a:ext cx="1081087" cy="366713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FF3300"/>
                </a:solidFill>
              </a:rPr>
              <a:t>~~~~~~</a:t>
            </a:r>
            <a:endParaRPr lang="ru-RU">
              <a:solidFill>
                <a:srgbClr val="FF3300"/>
              </a:solidFill>
            </a:endParaRPr>
          </a:p>
        </p:txBody>
      </p:sp>
      <p:sp>
        <p:nvSpPr>
          <p:cNvPr id="2074" name="Arc 30"/>
          <p:cNvSpPr>
            <a:spLocks/>
          </p:cNvSpPr>
          <p:nvPr/>
        </p:nvSpPr>
        <p:spPr bwMode="auto">
          <a:xfrm rot="1944559" flipV="1">
            <a:off x="468313" y="1773238"/>
            <a:ext cx="7848600" cy="5672137"/>
          </a:xfrm>
          <a:custGeom>
            <a:avLst/>
            <a:gdLst>
              <a:gd name="T0" fmla="*/ 1419874 w 20773"/>
              <a:gd name="T1" fmla="*/ 0 h 21271"/>
              <a:gd name="T2" fmla="*/ 7848600 w 20773"/>
              <a:gd name="T3" fmla="*/ 4093506 h 21271"/>
              <a:gd name="T4" fmla="*/ 0 w 20773"/>
              <a:gd name="T5" fmla="*/ 5672137 h 21271"/>
              <a:gd name="T6" fmla="*/ 0 60000 65536"/>
              <a:gd name="T7" fmla="*/ 0 60000 65536"/>
              <a:gd name="T8" fmla="*/ 0 60000 65536"/>
              <a:gd name="T9" fmla="*/ 0 w 20773"/>
              <a:gd name="T10" fmla="*/ 0 h 21271"/>
              <a:gd name="T11" fmla="*/ 20773 w 20773"/>
              <a:gd name="T12" fmla="*/ 21271 h 2127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0773" h="21271" fill="none" extrusionOk="0">
                <a:moveTo>
                  <a:pt x="3757" y="0"/>
                </a:moveTo>
                <a:cubicBezTo>
                  <a:pt x="11900" y="1438"/>
                  <a:pt x="18506" y="7399"/>
                  <a:pt x="20772" y="15351"/>
                </a:cubicBezTo>
              </a:path>
              <a:path w="20773" h="21271" stroke="0" extrusionOk="0">
                <a:moveTo>
                  <a:pt x="3757" y="0"/>
                </a:moveTo>
                <a:cubicBezTo>
                  <a:pt x="11900" y="1438"/>
                  <a:pt x="18506" y="7399"/>
                  <a:pt x="20772" y="15351"/>
                </a:cubicBezTo>
                <a:lnTo>
                  <a:pt x="0" y="21271"/>
                </a:lnTo>
                <a:close/>
              </a:path>
            </a:pathLst>
          </a:custGeom>
          <a:noFill/>
          <a:ln w="38100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75" name="Line 31"/>
          <p:cNvSpPr>
            <a:spLocks noChangeShapeType="1"/>
          </p:cNvSpPr>
          <p:nvPr/>
        </p:nvSpPr>
        <p:spPr bwMode="auto">
          <a:xfrm>
            <a:off x="250825" y="2708275"/>
            <a:ext cx="504825" cy="295275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76" name="Line 32"/>
          <p:cNvSpPr>
            <a:spLocks noChangeShapeType="1"/>
          </p:cNvSpPr>
          <p:nvPr/>
        </p:nvSpPr>
        <p:spPr bwMode="auto">
          <a:xfrm flipH="1">
            <a:off x="8388350" y="2708275"/>
            <a:ext cx="504825" cy="295275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77" name="Line 33"/>
          <p:cNvSpPr>
            <a:spLocks noChangeShapeType="1"/>
          </p:cNvSpPr>
          <p:nvPr/>
        </p:nvSpPr>
        <p:spPr bwMode="auto">
          <a:xfrm>
            <a:off x="250825" y="765175"/>
            <a:ext cx="0" cy="194310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78" name="Line 34"/>
          <p:cNvSpPr>
            <a:spLocks noChangeShapeType="1"/>
          </p:cNvSpPr>
          <p:nvPr/>
        </p:nvSpPr>
        <p:spPr bwMode="auto">
          <a:xfrm>
            <a:off x="8893175" y="692150"/>
            <a:ext cx="0" cy="2016125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79" name="Line 35"/>
          <p:cNvSpPr>
            <a:spLocks noChangeShapeType="1"/>
          </p:cNvSpPr>
          <p:nvPr/>
        </p:nvSpPr>
        <p:spPr bwMode="auto">
          <a:xfrm flipV="1">
            <a:off x="250825" y="0"/>
            <a:ext cx="1728788" cy="765175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80" name="Line 36"/>
          <p:cNvSpPr>
            <a:spLocks noChangeShapeType="1"/>
          </p:cNvSpPr>
          <p:nvPr/>
        </p:nvSpPr>
        <p:spPr bwMode="auto">
          <a:xfrm flipH="1" flipV="1">
            <a:off x="7524750" y="0"/>
            <a:ext cx="1368425" cy="69215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81" name="Oval 37"/>
          <p:cNvSpPr>
            <a:spLocks noChangeArrowheads="1"/>
          </p:cNvSpPr>
          <p:nvPr/>
        </p:nvSpPr>
        <p:spPr bwMode="auto">
          <a:xfrm>
            <a:off x="179388" y="5734050"/>
            <a:ext cx="863600" cy="908050"/>
          </a:xfrm>
          <a:prstGeom prst="ellips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/>
              <a:t>42</a:t>
            </a:r>
          </a:p>
        </p:txBody>
      </p:sp>
      <p:sp>
        <p:nvSpPr>
          <p:cNvPr id="2082" name="Text Box 38"/>
          <p:cNvSpPr txBox="1">
            <a:spLocks noChangeArrowheads="1"/>
          </p:cNvSpPr>
          <p:nvPr/>
        </p:nvSpPr>
        <p:spPr bwMode="auto">
          <a:xfrm>
            <a:off x="6877050" y="2924175"/>
            <a:ext cx="647700" cy="366713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. . .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4"/>
          <p:cNvSpPr>
            <a:spLocks noChangeArrowheads="1"/>
          </p:cNvSpPr>
          <p:nvPr/>
        </p:nvSpPr>
        <p:spPr bwMode="auto">
          <a:xfrm>
            <a:off x="250825" y="260350"/>
            <a:ext cx="8642350" cy="1728788"/>
          </a:xfrm>
          <a:prstGeom prst="rect">
            <a:avLst/>
          </a:prstGeom>
          <a:solidFill>
            <a:schemeClr val="bg1"/>
          </a:solidFill>
          <a:ln w="0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1619250" y="188913"/>
            <a:ext cx="2160588" cy="1236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ru-RU" sz="2400"/>
              <a:t>-действие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ru-RU" sz="2400"/>
              <a:t>-состояние</a:t>
            </a:r>
          </a:p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3779838" y="188913"/>
            <a:ext cx="2305050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 i="0"/>
              <a:t>Ч</a:t>
            </a:r>
            <a:r>
              <a:rPr lang="ru-RU" sz="4800" b="0" i="0"/>
              <a:t>. </a:t>
            </a:r>
            <a:r>
              <a:rPr lang="ru-RU" sz="2400" i="0"/>
              <a:t>С</a:t>
            </a:r>
            <a:r>
              <a:rPr lang="ru-RU" sz="4800" i="0"/>
              <a:t>Д?</a:t>
            </a:r>
            <a:endParaRPr lang="ru-RU" sz="2400" i="0"/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6084888" y="188913"/>
            <a:ext cx="358775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 b="0" i="0"/>
              <a:t>(</a:t>
            </a:r>
          </a:p>
        </p:txBody>
      </p:sp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395288" y="1125538"/>
            <a:ext cx="1655762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 i="0"/>
              <a:t>Н.Ф.</a:t>
            </a:r>
          </a:p>
        </p:txBody>
      </p:sp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2051050" y="1052513"/>
            <a:ext cx="936625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sz="2400" i="0"/>
              <a:t>t</a:t>
            </a:r>
            <a:r>
              <a:rPr lang="ru-RU" sz="2400" i="0"/>
              <a:t> </a:t>
            </a:r>
            <a:endParaRPr lang="en-US" sz="2400" i="0"/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ru-RU" sz="2400" i="0"/>
              <a:t>Ч. Р</a:t>
            </a:r>
            <a:r>
              <a:rPr lang="ru-RU" sz="2400" b="0" i="0"/>
              <a:t>.</a:t>
            </a:r>
          </a:p>
        </p:txBody>
      </p:sp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3419475" y="1052513"/>
            <a:ext cx="361950" cy="292100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/>
            <a:r>
              <a:rPr lang="en-US" i="0"/>
              <a:t>-</a:t>
            </a:r>
            <a:r>
              <a:rPr lang="ru-RU" i="0"/>
              <a:t>ть</a:t>
            </a:r>
          </a:p>
        </p:txBody>
      </p:sp>
      <p:sp>
        <p:nvSpPr>
          <p:cNvPr id="2060" name="Text Box 12"/>
          <p:cNvSpPr txBox="1">
            <a:spLocks noChangeArrowheads="1"/>
          </p:cNvSpPr>
          <p:nvPr/>
        </p:nvSpPr>
        <p:spPr bwMode="auto">
          <a:xfrm>
            <a:off x="3276600" y="1484313"/>
            <a:ext cx="7207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i="0"/>
              <a:t>-ч</a:t>
            </a:r>
            <a:r>
              <a:rPr lang="ru-RU" sz="2000" i="0">
                <a:solidFill>
                  <a:srgbClr val="FF3300"/>
                </a:solidFill>
              </a:rPr>
              <a:t>ь</a:t>
            </a:r>
          </a:p>
        </p:txBody>
      </p:sp>
      <p:sp>
        <p:nvSpPr>
          <p:cNvPr id="2061" name="Rectangle 13"/>
          <p:cNvSpPr>
            <a:spLocks noChangeArrowheads="1"/>
          </p:cNvSpPr>
          <p:nvPr/>
        </p:nvSpPr>
        <p:spPr bwMode="auto">
          <a:xfrm>
            <a:off x="3851275" y="1557338"/>
            <a:ext cx="215900" cy="215900"/>
          </a:xfrm>
          <a:prstGeom prst="rect">
            <a:avLst/>
          </a:prstGeom>
          <a:solidFill>
            <a:schemeClr val="bg1"/>
          </a:solidFill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62" name="Text Box 14"/>
          <p:cNvSpPr txBox="1">
            <a:spLocks noChangeArrowheads="1"/>
          </p:cNvSpPr>
          <p:nvPr/>
        </p:nvSpPr>
        <p:spPr bwMode="auto">
          <a:xfrm>
            <a:off x="6443663" y="188913"/>
            <a:ext cx="1223962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ru-RU" sz="2400" i="0"/>
              <a:t>несов.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ru-RU" sz="2400" i="0"/>
              <a:t>сов.</a:t>
            </a:r>
          </a:p>
        </p:txBody>
      </p:sp>
      <p:graphicFrame>
        <p:nvGraphicFramePr>
          <p:cNvPr id="2071" name="Object 23"/>
          <p:cNvGraphicFramePr>
            <a:graphicFrameLocks noChangeAspect="1"/>
          </p:cNvGraphicFramePr>
          <p:nvPr/>
        </p:nvGraphicFramePr>
        <p:xfrm>
          <a:off x="7524750" y="0"/>
          <a:ext cx="1003300" cy="1368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name="Точечный рисунок" r:id="rId3" imgW="1152381" imgH="1228571" progId="Paint.Picture">
                  <p:embed/>
                </p:oleObj>
              </mc:Choice>
              <mc:Fallback>
                <p:oleObj name="Точечный рисунок" r:id="rId3" imgW="1152381" imgH="1228571" progId="Paint.Picture">
                  <p:embed/>
                  <p:pic>
                    <p:nvPicPr>
                      <p:cNvPr id="0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24750" y="0"/>
                        <a:ext cx="1003300" cy="1368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63" name="Text Box 15"/>
          <p:cNvSpPr txBox="1">
            <a:spLocks noChangeArrowheads="1"/>
          </p:cNvSpPr>
          <p:nvPr/>
        </p:nvSpPr>
        <p:spPr bwMode="auto">
          <a:xfrm>
            <a:off x="7596188" y="404813"/>
            <a:ext cx="936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i="0"/>
              <a:t>вид</a:t>
            </a:r>
          </a:p>
        </p:txBody>
      </p:sp>
      <p:sp>
        <p:nvSpPr>
          <p:cNvPr id="2072" name="Line 24"/>
          <p:cNvSpPr>
            <a:spLocks noChangeShapeType="1"/>
          </p:cNvSpPr>
          <p:nvPr/>
        </p:nvSpPr>
        <p:spPr bwMode="auto">
          <a:xfrm>
            <a:off x="1979613" y="1125538"/>
            <a:ext cx="936625" cy="503237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73" name="Line 25"/>
          <p:cNvSpPr>
            <a:spLocks noChangeShapeType="1"/>
          </p:cNvSpPr>
          <p:nvPr/>
        </p:nvSpPr>
        <p:spPr bwMode="auto">
          <a:xfrm flipV="1">
            <a:off x="2051050" y="1052513"/>
            <a:ext cx="792163" cy="720725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74" name="Text Box 26"/>
          <p:cNvSpPr txBox="1">
            <a:spLocks noChangeArrowheads="1"/>
          </p:cNvSpPr>
          <p:nvPr/>
        </p:nvSpPr>
        <p:spPr bwMode="auto">
          <a:xfrm>
            <a:off x="4500563" y="981075"/>
            <a:ext cx="35877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6000" b="0" i="0"/>
              <a:t>t</a:t>
            </a:r>
            <a:endParaRPr lang="ru-RU" sz="6000" b="0" i="0"/>
          </a:p>
        </p:txBody>
      </p:sp>
      <p:sp>
        <p:nvSpPr>
          <p:cNvPr id="2075" name="Text Box 27"/>
          <p:cNvSpPr txBox="1">
            <a:spLocks noChangeArrowheads="1"/>
          </p:cNvSpPr>
          <p:nvPr/>
        </p:nvSpPr>
        <p:spPr bwMode="auto">
          <a:xfrm>
            <a:off x="4932363" y="908050"/>
            <a:ext cx="431800" cy="98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ru-RU" i="0"/>
              <a:t>Н.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ru-RU" i="0"/>
              <a:t>Б.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ru-RU" i="0"/>
              <a:t>П.</a:t>
            </a:r>
          </a:p>
        </p:txBody>
      </p:sp>
      <p:sp>
        <p:nvSpPr>
          <p:cNvPr id="2077" name="Text Box 29"/>
          <p:cNvSpPr txBox="1">
            <a:spLocks noChangeArrowheads="1"/>
          </p:cNvSpPr>
          <p:nvPr/>
        </p:nvSpPr>
        <p:spPr bwMode="auto">
          <a:xfrm>
            <a:off x="6372225" y="981075"/>
            <a:ext cx="1441450" cy="84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</a:pPr>
            <a:endParaRPr lang="ru-RU" sz="3600" i="0">
              <a:cs typeface="Arial" charset="0"/>
            </a:endParaRP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ru-RU" sz="2000" i="0">
                <a:cs typeface="Arial" charset="0"/>
              </a:rPr>
              <a:t>Р. (ед. ч.)</a:t>
            </a:r>
          </a:p>
        </p:txBody>
      </p:sp>
      <p:sp>
        <p:nvSpPr>
          <p:cNvPr id="2078" name="Line 30"/>
          <p:cNvSpPr>
            <a:spLocks noChangeShapeType="1"/>
          </p:cNvSpPr>
          <p:nvPr/>
        </p:nvSpPr>
        <p:spPr bwMode="auto">
          <a:xfrm>
            <a:off x="179388" y="1844675"/>
            <a:ext cx="8642350" cy="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ru-RU"/>
          </a:p>
        </p:txBody>
      </p:sp>
      <p:sp>
        <p:nvSpPr>
          <p:cNvPr id="2079" name="Line 31"/>
          <p:cNvSpPr>
            <a:spLocks noChangeShapeType="1"/>
          </p:cNvSpPr>
          <p:nvPr/>
        </p:nvSpPr>
        <p:spPr bwMode="auto">
          <a:xfrm>
            <a:off x="250825" y="1916113"/>
            <a:ext cx="8569325" cy="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ru-RU"/>
          </a:p>
        </p:txBody>
      </p:sp>
      <p:sp>
        <p:nvSpPr>
          <p:cNvPr id="2070" name="Text Box 22"/>
          <p:cNvSpPr txBox="1">
            <a:spLocks noChangeArrowheads="1"/>
          </p:cNvSpPr>
          <p:nvPr/>
        </p:nvSpPr>
        <p:spPr bwMode="auto">
          <a:xfrm>
            <a:off x="8316913" y="188913"/>
            <a:ext cx="504825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 b="0" i="0"/>
              <a:t>)</a:t>
            </a:r>
          </a:p>
        </p:txBody>
      </p:sp>
      <p:sp>
        <p:nvSpPr>
          <p:cNvPr id="1046" name="Text Box 32"/>
          <p:cNvSpPr txBox="1">
            <a:spLocks noChangeArrowheads="1"/>
          </p:cNvSpPr>
          <p:nvPr/>
        </p:nvSpPr>
        <p:spPr bwMode="auto">
          <a:xfrm>
            <a:off x="3059113" y="1844675"/>
            <a:ext cx="1152525" cy="823913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 b="0" i="0">
                <a:solidFill>
                  <a:srgbClr val="FF3300"/>
                </a:solidFill>
              </a:rPr>
              <a:t>Не</a:t>
            </a:r>
          </a:p>
        </p:txBody>
      </p:sp>
      <p:sp>
        <p:nvSpPr>
          <p:cNvPr id="1047" name="Text Box 33"/>
          <p:cNvSpPr txBox="1">
            <a:spLocks noChangeArrowheads="1"/>
          </p:cNvSpPr>
          <p:nvPr/>
        </p:nvSpPr>
        <p:spPr bwMode="auto">
          <a:xfrm>
            <a:off x="3851275" y="1628775"/>
            <a:ext cx="1728788" cy="1062038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55000"/>
              </a:lnSpc>
              <a:spcBef>
                <a:spcPct val="50000"/>
              </a:spcBef>
            </a:pPr>
            <a:endParaRPr lang="ru-RU" sz="2400">
              <a:solidFill>
                <a:srgbClr val="FF3300"/>
              </a:solidFill>
            </a:endParaRPr>
          </a:p>
          <a:p>
            <a:pPr>
              <a:lnSpc>
                <a:spcPct val="55000"/>
              </a:lnSpc>
              <a:spcBef>
                <a:spcPct val="50000"/>
              </a:spcBef>
            </a:pPr>
            <a:r>
              <a:rPr lang="ru-RU" sz="2400">
                <a:solidFill>
                  <a:srgbClr val="FF3300"/>
                </a:solidFill>
              </a:rPr>
              <a:t>навидеть</a:t>
            </a:r>
          </a:p>
          <a:p>
            <a:pPr>
              <a:lnSpc>
                <a:spcPct val="55000"/>
              </a:lnSpc>
              <a:spcBef>
                <a:spcPct val="50000"/>
              </a:spcBef>
            </a:pPr>
            <a:r>
              <a:rPr lang="ru-RU" sz="2400"/>
              <a:t> видеть</a:t>
            </a:r>
          </a:p>
        </p:txBody>
      </p:sp>
      <p:sp>
        <p:nvSpPr>
          <p:cNvPr id="1048" name="Text Box 34"/>
          <p:cNvSpPr txBox="1">
            <a:spLocks noChangeArrowheads="1"/>
          </p:cNvSpPr>
          <p:nvPr/>
        </p:nvSpPr>
        <p:spPr bwMode="auto">
          <a:xfrm>
            <a:off x="5364163" y="1844675"/>
            <a:ext cx="863600" cy="823913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 b="0" i="0">
                <a:solidFill>
                  <a:srgbClr val="FF3300"/>
                </a:solidFill>
              </a:rPr>
              <a:t>-?</a:t>
            </a:r>
          </a:p>
        </p:txBody>
      </p:sp>
      <p:sp>
        <p:nvSpPr>
          <p:cNvPr id="1049" name="WordArt 36"/>
          <p:cNvSpPr>
            <a:spLocks noChangeArrowheads="1" noChangeShapeType="1" noTextEdit="1"/>
          </p:cNvSpPr>
          <p:nvPr/>
        </p:nvSpPr>
        <p:spPr bwMode="auto">
          <a:xfrm>
            <a:off x="250825" y="2852738"/>
            <a:ext cx="1584325" cy="23241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FF3300"/>
                  </a:solidFill>
                  <a:round/>
                  <a:headEnd/>
                  <a:tailEnd/>
                </a:ln>
                <a:solidFill>
                  <a:srgbClr val="FF3300"/>
                </a:solidFill>
                <a:latin typeface="Arial"/>
                <a:cs typeface="Arial"/>
              </a:rPr>
              <a:t>И</a:t>
            </a:r>
          </a:p>
        </p:txBody>
      </p:sp>
      <p:sp>
        <p:nvSpPr>
          <p:cNvPr id="1050" name="WordArt 37"/>
          <p:cNvSpPr>
            <a:spLocks noChangeArrowheads="1" noChangeShapeType="1" noTextEdit="1"/>
          </p:cNvSpPr>
          <p:nvPr/>
        </p:nvSpPr>
        <p:spPr bwMode="auto">
          <a:xfrm>
            <a:off x="2555875" y="2852738"/>
            <a:ext cx="1368425" cy="23764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FF3300"/>
                  </a:solidFill>
                  <a:round/>
                  <a:headEnd/>
                  <a:tailEnd/>
                </a:ln>
                <a:solidFill>
                  <a:srgbClr val="FF3300"/>
                </a:solidFill>
                <a:latin typeface="Arial"/>
                <a:cs typeface="Arial"/>
              </a:rPr>
              <a:t>Е</a:t>
            </a:r>
          </a:p>
        </p:txBody>
      </p:sp>
      <p:sp>
        <p:nvSpPr>
          <p:cNvPr id="1051" name="Text Box 38"/>
          <p:cNvSpPr txBox="1">
            <a:spLocks noChangeArrowheads="1"/>
          </p:cNvSpPr>
          <p:nvPr/>
        </p:nvSpPr>
        <p:spPr bwMode="auto">
          <a:xfrm>
            <a:off x="1835150" y="2565400"/>
            <a:ext cx="936625" cy="1192213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ru-RU" sz="4800" b="0" i="0"/>
              <a:t>Н.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ru-RU" sz="4800" b="0" i="0"/>
              <a:t>Ф.</a:t>
            </a:r>
          </a:p>
        </p:txBody>
      </p:sp>
      <p:sp>
        <p:nvSpPr>
          <p:cNvPr id="1052" name="Oval 39"/>
          <p:cNvSpPr>
            <a:spLocks noChangeArrowheads="1"/>
          </p:cNvSpPr>
          <p:nvPr/>
        </p:nvSpPr>
        <p:spPr bwMode="auto">
          <a:xfrm>
            <a:off x="755650" y="2420938"/>
            <a:ext cx="431800" cy="360362"/>
          </a:xfrm>
          <a:prstGeom prst="ellips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ctr"/>
            <a:r>
              <a:rPr lang="ru-RU" sz="2000" i="0"/>
              <a:t>2</a:t>
            </a:r>
          </a:p>
        </p:txBody>
      </p:sp>
      <p:sp>
        <p:nvSpPr>
          <p:cNvPr id="1053" name="Oval 40"/>
          <p:cNvSpPr>
            <a:spLocks noChangeArrowheads="1"/>
          </p:cNvSpPr>
          <p:nvPr/>
        </p:nvSpPr>
        <p:spPr bwMode="auto">
          <a:xfrm>
            <a:off x="2843213" y="2420938"/>
            <a:ext cx="360362" cy="360362"/>
          </a:xfrm>
          <a:prstGeom prst="ellips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ctr"/>
            <a:r>
              <a:rPr lang="ru-RU" sz="2000" i="0"/>
              <a:t>1</a:t>
            </a:r>
          </a:p>
        </p:txBody>
      </p:sp>
      <p:sp>
        <p:nvSpPr>
          <p:cNvPr id="1054" name="Text Box 41"/>
          <p:cNvSpPr txBox="1">
            <a:spLocks noChangeArrowheads="1"/>
          </p:cNvSpPr>
          <p:nvPr/>
        </p:nvSpPr>
        <p:spPr bwMode="auto">
          <a:xfrm>
            <a:off x="395288" y="2636838"/>
            <a:ext cx="1079500" cy="10160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  <a:buFontTx/>
              <a:buChar char="•"/>
            </a:pPr>
            <a:endParaRPr lang="ru-RU"/>
          </a:p>
          <a:p>
            <a:pPr>
              <a:lnSpc>
                <a:spcPct val="45000"/>
              </a:lnSpc>
              <a:spcBef>
                <a:spcPct val="50000"/>
              </a:spcBef>
              <a:buFontTx/>
              <a:buChar char="•"/>
            </a:pPr>
            <a:r>
              <a:rPr lang="ru-RU"/>
              <a:t>-ить</a:t>
            </a:r>
          </a:p>
          <a:p>
            <a:pPr>
              <a:lnSpc>
                <a:spcPct val="45000"/>
              </a:lnSpc>
              <a:spcBef>
                <a:spcPct val="50000"/>
              </a:spcBef>
              <a:buFontTx/>
              <a:buChar char="•"/>
            </a:pPr>
            <a:r>
              <a:rPr lang="ru-RU"/>
              <a:t>7-еть</a:t>
            </a:r>
          </a:p>
          <a:p>
            <a:pPr>
              <a:lnSpc>
                <a:spcPct val="45000"/>
              </a:lnSpc>
              <a:spcBef>
                <a:spcPct val="50000"/>
              </a:spcBef>
              <a:buFontTx/>
              <a:buChar char="•"/>
            </a:pPr>
            <a:r>
              <a:rPr lang="ru-RU"/>
              <a:t>4-ать</a:t>
            </a:r>
          </a:p>
        </p:txBody>
      </p:sp>
      <p:sp>
        <p:nvSpPr>
          <p:cNvPr id="1055" name="Text Box 42"/>
          <p:cNvSpPr txBox="1">
            <a:spLocks noChangeArrowheads="1"/>
          </p:cNvSpPr>
          <p:nvPr/>
        </p:nvSpPr>
        <p:spPr bwMode="auto">
          <a:xfrm>
            <a:off x="2771775" y="2924175"/>
            <a:ext cx="1584325" cy="82232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endParaRPr lang="ru-RU" sz="2000"/>
          </a:p>
          <a:p>
            <a:pPr>
              <a:lnSpc>
                <a:spcPct val="45000"/>
              </a:lnSpc>
              <a:spcBef>
                <a:spcPct val="50000"/>
              </a:spcBef>
            </a:pPr>
            <a:r>
              <a:rPr lang="ru-RU" sz="2000"/>
              <a:t>(брить</a:t>
            </a:r>
          </a:p>
          <a:p>
            <a:pPr>
              <a:lnSpc>
                <a:spcPct val="45000"/>
              </a:lnSpc>
              <a:spcBef>
                <a:spcPct val="50000"/>
              </a:spcBef>
            </a:pPr>
            <a:r>
              <a:rPr lang="ru-RU" sz="2000"/>
              <a:t>стелить)</a:t>
            </a:r>
          </a:p>
        </p:txBody>
      </p:sp>
      <p:sp>
        <p:nvSpPr>
          <p:cNvPr id="1056" name="Text Box 43"/>
          <p:cNvSpPr txBox="1">
            <a:spLocks noChangeArrowheads="1"/>
          </p:cNvSpPr>
          <p:nvPr/>
        </p:nvSpPr>
        <p:spPr bwMode="auto">
          <a:xfrm>
            <a:off x="3995738" y="3141663"/>
            <a:ext cx="504825" cy="7016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0" i="0"/>
              <a:t>?</a:t>
            </a:r>
          </a:p>
        </p:txBody>
      </p:sp>
      <p:sp>
        <p:nvSpPr>
          <p:cNvPr id="1057" name="Line 44"/>
          <p:cNvSpPr>
            <a:spLocks noChangeShapeType="1"/>
          </p:cNvSpPr>
          <p:nvPr/>
        </p:nvSpPr>
        <p:spPr bwMode="auto">
          <a:xfrm>
            <a:off x="4427538" y="2997200"/>
            <a:ext cx="0" cy="386080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ru-RU"/>
          </a:p>
        </p:txBody>
      </p:sp>
      <p:sp>
        <p:nvSpPr>
          <p:cNvPr id="1058" name="Line 45"/>
          <p:cNvSpPr>
            <a:spLocks noChangeShapeType="1"/>
          </p:cNvSpPr>
          <p:nvPr/>
        </p:nvSpPr>
        <p:spPr bwMode="auto">
          <a:xfrm flipV="1">
            <a:off x="0" y="5157788"/>
            <a:ext cx="4427538" cy="719137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ru-RU"/>
          </a:p>
        </p:txBody>
      </p:sp>
      <p:sp>
        <p:nvSpPr>
          <p:cNvPr id="1059" name="Line 46"/>
          <p:cNvSpPr>
            <a:spLocks noChangeShapeType="1"/>
          </p:cNvSpPr>
          <p:nvPr/>
        </p:nvSpPr>
        <p:spPr bwMode="auto">
          <a:xfrm>
            <a:off x="4427538" y="5157788"/>
            <a:ext cx="4716462" cy="151130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ru-RU"/>
          </a:p>
        </p:txBody>
      </p:sp>
      <p:sp>
        <p:nvSpPr>
          <p:cNvPr id="1060" name="Text Box 48"/>
          <p:cNvSpPr txBox="1">
            <a:spLocks noChangeArrowheads="1"/>
          </p:cNvSpPr>
          <p:nvPr/>
        </p:nvSpPr>
        <p:spPr bwMode="auto">
          <a:xfrm rot="-1059446">
            <a:off x="395288" y="6034088"/>
            <a:ext cx="900112" cy="823912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 i="0"/>
              <a:t>-Т</a:t>
            </a:r>
          </a:p>
        </p:txBody>
      </p:sp>
      <p:sp>
        <p:nvSpPr>
          <p:cNvPr id="1061" name="WordArt 49"/>
          <p:cNvSpPr>
            <a:spLocks noChangeArrowheads="1" noChangeShapeType="1" noTextEdit="1"/>
          </p:cNvSpPr>
          <p:nvPr/>
        </p:nvSpPr>
        <p:spPr bwMode="auto">
          <a:xfrm rot="-941348">
            <a:off x="1117600" y="5741988"/>
            <a:ext cx="708025" cy="11144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63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FF3300"/>
                  </a:solidFill>
                  <a:round/>
                  <a:headEnd/>
                  <a:tailEnd/>
                </a:ln>
                <a:solidFill>
                  <a:srgbClr val="FF3300"/>
                </a:solidFill>
                <a:latin typeface="Arial"/>
                <a:cs typeface="Arial"/>
              </a:rPr>
              <a:t>?</a:t>
            </a:r>
          </a:p>
        </p:txBody>
      </p:sp>
      <p:sp>
        <p:nvSpPr>
          <p:cNvPr id="1062" name="Text Box 50"/>
          <p:cNvSpPr txBox="1">
            <a:spLocks noChangeArrowheads="1"/>
          </p:cNvSpPr>
          <p:nvPr/>
        </p:nvSpPr>
        <p:spPr bwMode="auto">
          <a:xfrm rot="-711046">
            <a:off x="1187450" y="5805488"/>
            <a:ext cx="431800" cy="4572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>
                <a:solidFill>
                  <a:srgbClr val="FF3300"/>
                </a:solidFill>
              </a:rPr>
              <a:t>ь</a:t>
            </a:r>
          </a:p>
        </p:txBody>
      </p:sp>
      <p:sp>
        <p:nvSpPr>
          <p:cNvPr id="1063" name="Text Box 51"/>
          <p:cNvSpPr txBox="1">
            <a:spLocks noChangeArrowheads="1"/>
          </p:cNvSpPr>
          <p:nvPr/>
        </p:nvSpPr>
        <p:spPr bwMode="auto">
          <a:xfrm rot="-699109">
            <a:off x="1619250" y="6165850"/>
            <a:ext cx="574675" cy="4572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>
                <a:solidFill>
                  <a:srgbClr val="FF3300"/>
                </a:solidFill>
              </a:rPr>
              <a:t>ь</a:t>
            </a:r>
          </a:p>
        </p:txBody>
      </p:sp>
      <p:sp>
        <p:nvSpPr>
          <p:cNvPr id="1064" name="Line 52"/>
          <p:cNvSpPr>
            <a:spLocks noChangeShapeType="1"/>
          </p:cNvSpPr>
          <p:nvPr/>
        </p:nvSpPr>
        <p:spPr bwMode="auto">
          <a:xfrm>
            <a:off x="1692275" y="6381750"/>
            <a:ext cx="360363" cy="287338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ru-RU"/>
          </a:p>
        </p:txBody>
      </p:sp>
      <p:sp>
        <p:nvSpPr>
          <p:cNvPr id="1065" name="Line 53"/>
          <p:cNvSpPr>
            <a:spLocks noChangeShapeType="1"/>
          </p:cNvSpPr>
          <p:nvPr/>
        </p:nvSpPr>
        <p:spPr bwMode="auto">
          <a:xfrm flipV="1">
            <a:off x="1692275" y="6237288"/>
            <a:ext cx="215900" cy="360362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ru-RU"/>
          </a:p>
        </p:txBody>
      </p:sp>
      <p:sp>
        <p:nvSpPr>
          <p:cNvPr id="1066" name="Text Box 54"/>
          <p:cNvSpPr txBox="1">
            <a:spLocks noChangeArrowheads="1"/>
          </p:cNvSpPr>
          <p:nvPr/>
        </p:nvSpPr>
        <p:spPr bwMode="auto">
          <a:xfrm rot="-780113">
            <a:off x="1763713" y="5516563"/>
            <a:ext cx="1439862" cy="823912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/>
              <a:t>СЯ</a:t>
            </a:r>
          </a:p>
        </p:txBody>
      </p:sp>
      <p:sp>
        <p:nvSpPr>
          <p:cNvPr id="1067" name="Text Box 55"/>
          <p:cNvSpPr txBox="1">
            <a:spLocks noChangeArrowheads="1"/>
          </p:cNvSpPr>
          <p:nvPr/>
        </p:nvSpPr>
        <p:spPr bwMode="auto">
          <a:xfrm rot="-676013">
            <a:off x="3132138" y="5373688"/>
            <a:ext cx="825500" cy="4572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r>
              <a:rPr lang="ru-RU" sz="2400" i="0"/>
              <a:t>н.ф.</a:t>
            </a:r>
            <a:r>
              <a:rPr lang="ru-RU" sz="2400" b="0" i="0"/>
              <a:t> </a:t>
            </a:r>
            <a:endParaRPr lang="ru-RU" sz="6000" b="0" i="0"/>
          </a:p>
        </p:txBody>
      </p:sp>
      <p:sp>
        <p:nvSpPr>
          <p:cNvPr id="1068" name="WordArt 56"/>
          <p:cNvSpPr>
            <a:spLocks noChangeArrowheads="1" noChangeShapeType="1" noTextEdit="1"/>
          </p:cNvSpPr>
          <p:nvPr/>
        </p:nvSpPr>
        <p:spPr bwMode="auto">
          <a:xfrm>
            <a:off x="3563938" y="5805488"/>
            <a:ext cx="360362" cy="503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latin typeface="Arial"/>
                <a:cs typeface="Arial"/>
              </a:rPr>
              <a:t>3</a:t>
            </a:r>
          </a:p>
        </p:txBody>
      </p:sp>
      <p:sp>
        <p:nvSpPr>
          <p:cNvPr id="1069" name="Text Box 57"/>
          <p:cNvSpPr txBox="1">
            <a:spLocks noChangeArrowheads="1"/>
          </p:cNvSpPr>
          <p:nvPr/>
        </p:nvSpPr>
        <p:spPr bwMode="auto">
          <a:xfrm rot="-383065">
            <a:off x="3492500" y="5734050"/>
            <a:ext cx="439738" cy="3968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r>
              <a:rPr lang="ru-RU" sz="2000" i="0">
                <a:cs typeface="Arial" charset="0"/>
              </a:rPr>
              <a:t>☺</a:t>
            </a:r>
          </a:p>
        </p:txBody>
      </p:sp>
      <p:sp>
        <p:nvSpPr>
          <p:cNvPr id="1070" name="Text Box 58"/>
          <p:cNvSpPr txBox="1">
            <a:spLocks noChangeArrowheads="1"/>
          </p:cNvSpPr>
          <p:nvPr/>
        </p:nvSpPr>
        <p:spPr bwMode="auto">
          <a:xfrm rot="-662456">
            <a:off x="2843213" y="5300663"/>
            <a:ext cx="485775" cy="1189037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r>
              <a:rPr lang="ru-RU" sz="7200" b="0" i="0"/>
              <a:t>(</a:t>
            </a:r>
          </a:p>
        </p:txBody>
      </p:sp>
      <p:sp>
        <p:nvSpPr>
          <p:cNvPr id="1071" name="Text Box 59"/>
          <p:cNvSpPr txBox="1">
            <a:spLocks noChangeArrowheads="1"/>
          </p:cNvSpPr>
          <p:nvPr/>
        </p:nvSpPr>
        <p:spPr bwMode="auto">
          <a:xfrm rot="-549580">
            <a:off x="3851275" y="5157788"/>
            <a:ext cx="431800" cy="1189037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7200" b="0" i="0"/>
              <a:t>)</a:t>
            </a:r>
          </a:p>
        </p:txBody>
      </p:sp>
      <p:sp>
        <p:nvSpPr>
          <p:cNvPr id="1072" name="WordArt 60"/>
          <p:cNvSpPr>
            <a:spLocks noChangeArrowheads="1" noChangeShapeType="1" noTextEdit="1"/>
          </p:cNvSpPr>
          <p:nvPr/>
        </p:nvSpPr>
        <p:spPr bwMode="auto">
          <a:xfrm rot="581616">
            <a:off x="4787900" y="5516563"/>
            <a:ext cx="792163" cy="10080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latin typeface="Arial"/>
                <a:cs typeface="Arial"/>
              </a:rPr>
              <a:t>2</a:t>
            </a:r>
          </a:p>
        </p:txBody>
      </p:sp>
      <p:sp>
        <p:nvSpPr>
          <p:cNvPr id="1073" name="Text Box 63"/>
          <p:cNvSpPr txBox="1">
            <a:spLocks noChangeArrowheads="1"/>
          </p:cNvSpPr>
          <p:nvPr/>
        </p:nvSpPr>
        <p:spPr bwMode="auto">
          <a:xfrm rot="619503">
            <a:off x="5580063" y="5734050"/>
            <a:ext cx="717550" cy="915988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ru-RU" sz="3600" i="0"/>
              <a:t>-и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ru-RU" sz="3600" i="0"/>
              <a:t>-е</a:t>
            </a:r>
          </a:p>
        </p:txBody>
      </p:sp>
      <p:sp>
        <p:nvSpPr>
          <p:cNvPr id="1074" name="Text Box 64"/>
          <p:cNvSpPr txBox="1">
            <a:spLocks noChangeArrowheads="1"/>
          </p:cNvSpPr>
          <p:nvPr/>
        </p:nvSpPr>
        <p:spPr bwMode="auto">
          <a:xfrm rot="698931">
            <a:off x="6011863" y="6034088"/>
            <a:ext cx="1657350" cy="823912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 i="0"/>
              <a:t>Ш</a:t>
            </a:r>
            <a:r>
              <a:rPr lang="ru-RU" sz="4800" i="0">
                <a:solidFill>
                  <a:srgbClr val="FF3300"/>
                </a:solidFill>
              </a:rPr>
              <a:t>Ь</a:t>
            </a:r>
          </a:p>
        </p:txBody>
      </p:sp>
      <p:sp>
        <p:nvSpPr>
          <p:cNvPr id="1075" name="WordArt 66"/>
          <p:cNvSpPr>
            <a:spLocks noChangeArrowheads="1" noChangeShapeType="1" noTextEdit="1"/>
          </p:cNvSpPr>
          <p:nvPr/>
        </p:nvSpPr>
        <p:spPr bwMode="auto">
          <a:xfrm>
            <a:off x="5219700" y="2852738"/>
            <a:ext cx="1839913" cy="20161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spc="-180"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latin typeface="Arial"/>
                <a:cs typeface="Arial"/>
              </a:rPr>
              <a:t>ИРА -</a:t>
            </a:r>
          </a:p>
        </p:txBody>
      </p:sp>
      <p:sp>
        <p:nvSpPr>
          <p:cNvPr id="1076" name="WordArt 67"/>
          <p:cNvSpPr>
            <a:spLocks noChangeArrowheads="1" noChangeShapeType="1" noTextEdit="1"/>
          </p:cNvSpPr>
          <p:nvPr/>
        </p:nvSpPr>
        <p:spPr bwMode="auto">
          <a:xfrm>
            <a:off x="4787900" y="2708275"/>
            <a:ext cx="360363" cy="20177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latin typeface="Arial"/>
                <a:cs typeface="Arial"/>
              </a:rPr>
              <a:t>-б</a:t>
            </a:r>
          </a:p>
          <a:p>
            <a:pPr algn="ctr"/>
            <a:r>
              <a:rPr lang="ru-RU" sz="3600" kern="10"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latin typeface="Arial"/>
                <a:cs typeface="Arial"/>
              </a:rPr>
              <a:t>-м</a:t>
            </a:r>
          </a:p>
          <a:p>
            <a:pPr algn="ctr"/>
            <a:r>
              <a:rPr lang="ru-RU" sz="3600" kern="10"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latin typeface="Arial"/>
                <a:cs typeface="Arial"/>
              </a:rPr>
              <a:t>-д</a:t>
            </a:r>
          </a:p>
          <a:p>
            <a:pPr algn="ctr"/>
            <a:r>
              <a:rPr lang="ru-RU" sz="3600" kern="10"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latin typeface="Arial"/>
                <a:cs typeface="Arial"/>
              </a:rPr>
              <a:t>-п</a:t>
            </a:r>
          </a:p>
          <a:p>
            <a:pPr algn="ctr"/>
            <a:r>
              <a:rPr lang="ru-RU" sz="3600" kern="10"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latin typeface="Arial"/>
                <a:cs typeface="Arial"/>
              </a:rPr>
              <a:t>-т</a:t>
            </a:r>
          </a:p>
        </p:txBody>
      </p:sp>
      <p:sp>
        <p:nvSpPr>
          <p:cNvPr id="1077" name="WordArt 68"/>
          <p:cNvSpPr>
            <a:spLocks noChangeArrowheads="1" noChangeShapeType="1" noTextEdit="1"/>
          </p:cNvSpPr>
          <p:nvPr/>
        </p:nvSpPr>
        <p:spPr bwMode="auto">
          <a:xfrm>
            <a:off x="7308850" y="2636838"/>
            <a:ext cx="863600" cy="22320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latin typeface="Arial"/>
                <a:cs typeface="Arial"/>
              </a:rPr>
              <a:t>-бер-</a:t>
            </a:r>
          </a:p>
          <a:p>
            <a:pPr algn="ctr"/>
            <a:r>
              <a:rPr lang="ru-RU" sz="3600" kern="10"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latin typeface="Arial"/>
                <a:cs typeface="Arial"/>
              </a:rPr>
              <a:t>-мер-</a:t>
            </a:r>
          </a:p>
          <a:p>
            <a:pPr algn="ctr"/>
            <a:r>
              <a:rPr lang="ru-RU" sz="3600" kern="10"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latin typeface="Arial"/>
                <a:cs typeface="Arial"/>
              </a:rPr>
              <a:t>-дер-</a:t>
            </a:r>
          </a:p>
          <a:p>
            <a:pPr algn="ctr"/>
            <a:r>
              <a:rPr lang="ru-RU" sz="3600" kern="10"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latin typeface="Arial"/>
                <a:cs typeface="Arial"/>
              </a:rPr>
              <a:t>-пер-</a:t>
            </a:r>
          </a:p>
          <a:p>
            <a:pPr algn="ctr"/>
            <a:r>
              <a:rPr lang="ru-RU" sz="3600" kern="10"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latin typeface="Arial"/>
                <a:cs typeface="Arial"/>
              </a:rPr>
              <a:t>-тер-</a:t>
            </a:r>
          </a:p>
        </p:txBody>
      </p:sp>
      <p:sp>
        <p:nvSpPr>
          <p:cNvPr id="1078" name="Line 70"/>
          <p:cNvSpPr>
            <a:spLocks noChangeShapeType="1"/>
          </p:cNvSpPr>
          <p:nvPr/>
        </p:nvSpPr>
        <p:spPr bwMode="auto">
          <a:xfrm flipV="1">
            <a:off x="6156325" y="2420938"/>
            <a:ext cx="288925" cy="360362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ru-RU"/>
          </a:p>
        </p:txBody>
      </p:sp>
      <p:sp>
        <p:nvSpPr>
          <p:cNvPr id="1079" name="Line 71"/>
          <p:cNvSpPr>
            <a:spLocks noChangeShapeType="1"/>
          </p:cNvSpPr>
          <p:nvPr/>
        </p:nvSpPr>
        <p:spPr bwMode="auto">
          <a:xfrm>
            <a:off x="6443663" y="2420938"/>
            <a:ext cx="358775" cy="287337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ru-RU"/>
          </a:p>
        </p:txBody>
      </p:sp>
      <p:sp>
        <p:nvSpPr>
          <p:cNvPr id="1080" name="AutoShape 72"/>
          <p:cNvSpPr>
            <a:spLocks noChangeArrowheads="1"/>
          </p:cNvSpPr>
          <p:nvPr/>
        </p:nvSpPr>
        <p:spPr bwMode="auto">
          <a:xfrm rot="1343010">
            <a:off x="5076825" y="5661025"/>
            <a:ext cx="358775" cy="287338"/>
          </a:xfrm>
          <a:prstGeom prst="smileyFace">
            <a:avLst>
              <a:gd name="adj" fmla="val 4653"/>
            </a:avLst>
          </a:prstGeom>
          <a:noFill/>
          <a:ln w="38100">
            <a:solidFill>
              <a:schemeClr val="hlink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ru-RU"/>
          </a:p>
        </p:txBody>
      </p:sp>
      <p:sp>
        <p:nvSpPr>
          <p:cNvPr id="1081" name="Arc 73"/>
          <p:cNvSpPr>
            <a:spLocks/>
          </p:cNvSpPr>
          <p:nvPr/>
        </p:nvSpPr>
        <p:spPr bwMode="auto">
          <a:xfrm rot="13738349" flipV="1">
            <a:off x="7416800" y="2239963"/>
            <a:ext cx="574675" cy="647700"/>
          </a:xfrm>
          <a:custGeom>
            <a:avLst/>
            <a:gdLst>
              <a:gd name="T0" fmla="*/ 0 w 21600"/>
              <a:gd name="T1" fmla="*/ 0 h 21600"/>
              <a:gd name="T2" fmla="*/ 574675 w 21600"/>
              <a:gd name="T3" fmla="*/ 647700 h 21600"/>
              <a:gd name="T4" fmla="*/ 0 w 21600"/>
              <a:gd name="T5" fmla="*/ 64770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38100">
            <a:solidFill>
              <a:schemeClr val="hlink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ru-RU"/>
          </a:p>
        </p:txBody>
      </p:sp>
      <p:sp>
        <p:nvSpPr>
          <p:cNvPr id="1082" name="Arc 74"/>
          <p:cNvSpPr>
            <a:spLocks/>
          </p:cNvSpPr>
          <p:nvPr/>
        </p:nvSpPr>
        <p:spPr bwMode="auto">
          <a:xfrm rot="13087724" flipV="1">
            <a:off x="4716463" y="2420938"/>
            <a:ext cx="1368425" cy="1081087"/>
          </a:xfrm>
          <a:custGeom>
            <a:avLst/>
            <a:gdLst>
              <a:gd name="T0" fmla="*/ 136209 w 21600"/>
              <a:gd name="T1" fmla="*/ 0 h 21493"/>
              <a:gd name="T2" fmla="*/ 1368425 w 21600"/>
              <a:gd name="T3" fmla="*/ 1081087 h 21493"/>
              <a:gd name="T4" fmla="*/ 0 w 21600"/>
              <a:gd name="T5" fmla="*/ 1081087 h 21493"/>
              <a:gd name="T6" fmla="*/ 0 60000 65536"/>
              <a:gd name="T7" fmla="*/ 0 60000 65536"/>
              <a:gd name="T8" fmla="*/ 0 60000 65536"/>
              <a:gd name="T9" fmla="*/ 0 w 21600"/>
              <a:gd name="T10" fmla="*/ 0 h 21493"/>
              <a:gd name="T11" fmla="*/ 21600 w 21600"/>
              <a:gd name="T12" fmla="*/ 21493 h 2149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493" fill="none" extrusionOk="0">
                <a:moveTo>
                  <a:pt x="2149" y="0"/>
                </a:moveTo>
                <a:cubicBezTo>
                  <a:pt x="13191" y="1104"/>
                  <a:pt x="21600" y="10396"/>
                  <a:pt x="21600" y="21493"/>
                </a:cubicBezTo>
              </a:path>
              <a:path w="21600" h="21493" stroke="0" extrusionOk="0">
                <a:moveTo>
                  <a:pt x="2149" y="0"/>
                </a:moveTo>
                <a:cubicBezTo>
                  <a:pt x="13191" y="1104"/>
                  <a:pt x="21600" y="10396"/>
                  <a:pt x="21600" y="21493"/>
                </a:cubicBezTo>
                <a:lnTo>
                  <a:pt x="0" y="21493"/>
                </a:lnTo>
                <a:close/>
              </a:path>
            </a:pathLst>
          </a:custGeom>
          <a:noFill/>
          <a:ln w="38100">
            <a:solidFill>
              <a:schemeClr val="hlink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ru-RU"/>
          </a:p>
        </p:txBody>
      </p:sp>
      <p:sp>
        <p:nvSpPr>
          <p:cNvPr id="2123" name="WordArt 75"/>
          <p:cNvSpPr>
            <a:spLocks noChangeArrowheads="1" noChangeShapeType="1" noTextEdit="1"/>
          </p:cNvSpPr>
          <p:nvPr/>
        </p:nvSpPr>
        <p:spPr bwMode="auto">
          <a:xfrm>
            <a:off x="755650" y="188913"/>
            <a:ext cx="720725" cy="936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FF3300"/>
                  </a:solidFill>
                  <a:round/>
                  <a:headEnd/>
                  <a:tailEnd/>
                </a:ln>
                <a:solidFill>
                  <a:srgbClr val="FF3300"/>
                </a:solidFill>
                <a:latin typeface="Arial"/>
                <a:cs typeface="Arial"/>
              </a:rPr>
              <a:t>Г</a:t>
            </a:r>
          </a:p>
        </p:txBody>
      </p:sp>
      <p:sp>
        <p:nvSpPr>
          <p:cNvPr id="2124" name="AutoShape 76"/>
          <p:cNvSpPr>
            <a:spLocks noChangeArrowheads="1"/>
          </p:cNvSpPr>
          <p:nvPr/>
        </p:nvSpPr>
        <p:spPr bwMode="auto">
          <a:xfrm>
            <a:off x="2339975" y="981075"/>
            <a:ext cx="287338" cy="287338"/>
          </a:xfrm>
          <a:prstGeom prst="smileyFace">
            <a:avLst>
              <a:gd name="adj" fmla="val 4653"/>
            </a:avLst>
          </a:prstGeom>
          <a:noFill/>
          <a:ln w="38100">
            <a:solidFill>
              <a:schemeClr val="hlink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ru-RU"/>
          </a:p>
        </p:txBody>
      </p:sp>
      <p:sp>
        <p:nvSpPr>
          <p:cNvPr id="2125" name="WordArt 77"/>
          <p:cNvSpPr>
            <a:spLocks noChangeArrowheads="1" noChangeShapeType="1" noTextEdit="1"/>
          </p:cNvSpPr>
          <p:nvPr/>
        </p:nvSpPr>
        <p:spPr bwMode="auto">
          <a:xfrm>
            <a:off x="5508625" y="981075"/>
            <a:ext cx="431800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latin typeface="Arial"/>
                <a:cs typeface="Arial"/>
              </a:rPr>
              <a:t>Ч</a:t>
            </a:r>
          </a:p>
        </p:txBody>
      </p:sp>
      <p:sp>
        <p:nvSpPr>
          <p:cNvPr id="2126" name="AutoShape 78"/>
          <p:cNvSpPr>
            <a:spLocks noChangeArrowheads="1"/>
          </p:cNvSpPr>
          <p:nvPr/>
        </p:nvSpPr>
        <p:spPr bwMode="auto">
          <a:xfrm>
            <a:off x="6516688" y="1052513"/>
            <a:ext cx="360362" cy="288925"/>
          </a:xfrm>
          <a:prstGeom prst="smileyFace">
            <a:avLst>
              <a:gd name="adj" fmla="val 4653"/>
            </a:avLst>
          </a:prstGeom>
          <a:noFill/>
          <a:ln w="38100">
            <a:solidFill>
              <a:schemeClr val="hlink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ru-RU"/>
          </a:p>
        </p:txBody>
      </p:sp>
      <p:sp>
        <p:nvSpPr>
          <p:cNvPr id="1087" name="Text Box 79"/>
          <p:cNvSpPr txBox="1">
            <a:spLocks noChangeArrowheads="1"/>
          </p:cNvSpPr>
          <p:nvPr/>
        </p:nvSpPr>
        <p:spPr bwMode="auto">
          <a:xfrm>
            <a:off x="5003800" y="4581525"/>
            <a:ext cx="4140200" cy="141605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endParaRPr lang="ru-RU" sz="2000">
              <a:solidFill>
                <a:schemeClr val="accent2"/>
              </a:solidFill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ru-RU" sz="2000">
                <a:solidFill>
                  <a:schemeClr val="accent2"/>
                </a:solidFill>
              </a:rPr>
              <a:t>собирать            соберу</a:t>
            </a:r>
          </a:p>
          <a:p>
            <a:pPr>
              <a:lnSpc>
                <a:spcPct val="45000"/>
              </a:lnSpc>
              <a:spcBef>
                <a:spcPct val="50000"/>
              </a:spcBef>
            </a:pPr>
            <a:r>
              <a:rPr lang="ru-RU" sz="2000"/>
              <a:t>                                    А также</a:t>
            </a:r>
          </a:p>
          <a:p>
            <a:pPr>
              <a:lnSpc>
                <a:spcPct val="45000"/>
              </a:lnSpc>
              <a:spcBef>
                <a:spcPct val="50000"/>
              </a:spcBef>
            </a:pPr>
            <a:r>
              <a:rPr lang="ru-RU" sz="2000"/>
              <a:t>                   Блистал   блеснул</a:t>
            </a:r>
          </a:p>
          <a:p>
            <a:pPr>
              <a:lnSpc>
                <a:spcPct val="45000"/>
              </a:lnSpc>
              <a:spcBef>
                <a:spcPct val="50000"/>
              </a:spcBef>
            </a:pPr>
            <a:r>
              <a:rPr lang="ru-RU" sz="2000"/>
              <a:t>                        Выжигал   выжег</a:t>
            </a:r>
          </a:p>
        </p:txBody>
      </p:sp>
      <p:sp>
        <p:nvSpPr>
          <p:cNvPr id="1088" name="Oval 81"/>
          <p:cNvSpPr>
            <a:spLocks noChangeArrowheads="1"/>
          </p:cNvSpPr>
          <p:nvPr/>
        </p:nvSpPr>
        <p:spPr bwMode="auto">
          <a:xfrm>
            <a:off x="8567738" y="1052513"/>
            <a:ext cx="576262" cy="647700"/>
          </a:xfrm>
          <a:prstGeom prst="ellips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ctr"/>
            <a:r>
              <a:rPr lang="ru-RU" sz="3600" b="0" i="0"/>
              <a:t>45</a:t>
            </a:r>
          </a:p>
        </p:txBody>
      </p:sp>
      <p:sp>
        <p:nvSpPr>
          <p:cNvPr id="1089" name="Text Box 83"/>
          <p:cNvSpPr txBox="1">
            <a:spLocks noChangeArrowheads="1"/>
          </p:cNvSpPr>
          <p:nvPr/>
        </p:nvSpPr>
        <p:spPr bwMode="auto">
          <a:xfrm>
            <a:off x="827088" y="4221163"/>
            <a:ext cx="936625" cy="7016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ru-RU" sz="2000"/>
              <a:t>  -ут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ru-RU" sz="2000"/>
              <a:t>-ют</a:t>
            </a:r>
          </a:p>
        </p:txBody>
      </p:sp>
      <p:sp>
        <p:nvSpPr>
          <p:cNvPr id="1090" name="Text Box 84"/>
          <p:cNvSpPr txBox="1">
            <a:spLocks noChangeArrowheads="1"/>
          </p:cNvSpPr>
          <p:nvPr/>
        </p:nvSpPr>
        <p:spPr bwMode="auto">
          <a:xfrm>
            <a:off x="2843213" y="4221163"/>
            <a:ext cx="936625" cy="7016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ru-RU" sz="2000"/>
              <a:t>-ат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ru-RU" sz="2000"/>
              <a:t>-ят</a:t>
            </a:r>
          </a:p>
        </p:txBody>
      </p:sp>
      <p:sp>
        <p:nvSpPr>
          <p:cNvPr id="1091" name="Text Box 85"/>
          <p:cNvSpPr txBox="1">
            <a:spLocks noChangeArrowheads="1"/>
          </p:cNvSpPr>
          <p:nvPr/>
        </p:nvSpPr>
        <p:spPr bwMode="auto">
          <a:xfrm>
            <a:off x="2051050" y="4005263"/>
            <a:ext cx="431800" cy="823912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/>
              <a:t>3</a:t>
            </a:r>
          </a:p>
        </p:txBody>
      </p:sp>
      <p:sp>
        <p:nvSpPr>
          <p:cNvPr id="1092" name="AutoShape 86"/>
          <p:cNvSpPr>
            <a:spLocks noChangeArrowheads="1"/>
          </p:cNvSpPr>
          <p:nvPr/>
        </p:nvSpPr>
        <p:spPr bwMode="auto">
          <a:xfrm>
            <a:off x="1908175" y="4365625"/>
            <a:ext cx="287338" cy="287338"/>
          </a:xfrm>
          <a:prstGeom prst="smileyFace">
            <a:avLst>
              <a:gd name="adj" fmla="val -4653"/>
            </a:avLst>
          </a:prstGeom>
          <a:noFill/>
          <a:ln w="38100">
            <a:solidFill>
              <a:schemeClr val="hlink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ru-RU"/>
          </a:p>
        </p:txBody>
      </p:sp>
      <p:sp>
        <p:nvSpPr>
          <p:cNvPr id="1093" name="AutoShape 87"/>
          <p:cNvSpPr>
            <a:spLocks noChangeArrowheads="1"/>
          </p:cNvSpPr>
          <p:nvPr/>
        </p:nvSpPr>
        <p:spPr bwMode="auto">
          <a:xfrm>
            <a:off x="2124075" y="4652963"/>
            <a:ext cx="287338" cy="287337"/>
          </a:xfrm>
          <a:prstGeom prst="smileyFace">
            <a:avLst>
              <a:gd name="adj" fmla="val 4653"/>
            </a:avLst>
          </a:prstGeom>
          <a:noFill/>
          <a:ln w="38100">
            <a:solidFill>
              <a:schemeClr val="hlink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ru-RU"/>
          </a:p>
        </p:txBody>
      </p:sp>
      <p:sp>
        <p:nvSpPr>
          <p:cNvPr id="1094" name="Rectangle 89"/>
          <p:cNvSpPr>
            <a:spLocks noChangeArrowheads="1"/>
          </p:cNvSpPr>
          <p:nvPr/>
        </p:nvSpPr>
        <p:spPr bwMode="auto">
          <a:xfrm>
            <a:off x="900113" y="4581525"/>
            <a:ext cx="576262" cy="360363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endParaRPr lang="ru-RU"/>
          </a:p>
        </p:txBody>
      </p:sp>
      <p:sp>
        <p:nvSpPr>
          <p:cNvPr id="1095" name="Rectangle 90"/>
          <p:cNvSpPr>
            <a:spLocks noChangeArrowheads="1"/>
          </p:cNvSpPr>
          <p:nvPr/>
        </p:nvSpPr>
        <p:spPr bwMode="auto">
          <a:xfrm>
            <a:off x="1042988" y="4149725"/>
            <a:ext cx="504825" cy="358775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endParaRPr lang="ru-RU"/>
          </a:p>
        </p:txBody>
      </p:sp>
      <p:sp>
        <p:nvSpPr>
          <p:cNvPr id="1096" name="Rectangle 91"/>
          <p:cNvSpPr>
            <a:spLocks noChangeArrowheads="1"/>
          </p:cNvSpPr>
          <p:nvPr/>
        </p:nvSpPr>
        <p:spPr bwMode="auto">
          <a:xfrm>
            <a:off x="2916238" y="4221163"/>
            <a:ext cx="503237" cy="287337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endParaRPr lang="ru-RU"/>
          </a:p>
        </p:txBody>
      </p:sp>
      <p:sp>
        <p:nvSpPr>
          <p:cNvPr id="1097" name="Rectangle 92"/>
          <p:cNvSpPr>
            <a:spLocks noChangeArrowheads="1"/>
          </p:cNvSpPr>
          <p:nvPr/>
        </p:nvSpPr>
        <p:spPr bwMode="auto">
          <a:xfrm>
            <a:off x="2916238" y="4652963"/>
            <a:ext cx="503237" cy="288925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0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9" dur="80"/>
                                        <p:tgtEl>
                                          <p:spTgt spid="20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0" dur="80"/>
                                        <p:tgtEl>
                                          <p:spTgt spid="20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80"/>
                                        <p:tgtEl>
                                          <p:spTgt spid="20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6" dur="80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7" dur="80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80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80"/>
                            </p:stCondLst>
                            <p:childTnLst>
                              <p:par>
                                <p:cTn id="50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2" dur="80"/>
                                        <p:tgtEl>
                                          <p:spTgt spid="20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3" dur="80"/>
                                        <p:tgtEl>
                                          <p:spTgt spid="20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80"/>
                                        <p:tgtEl>
                                          <p:spTgt spid="20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60"/>
                            </p:stCondLst>
                            <p:childTnLst>
                              <p:par>
                                <p:cTn id="56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8" dur="80"/>
                                        <p:tgtEl>
                                          <p:spTgt spid="20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9" dur="80"/>
                                        <p:tgtEl>
                                          <p:spTgt spid="20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80"/>
                                        <p:tgtEl>
                                          <p:spTgt spid="20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3" dur="80"/>
                                        <p:tgtEl>
                                          <p:spTgt spid="207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4" dur="80"/>
                                        <p:tgtEl>
                                          <p:spTgt spid="207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80"/>
                                        <p:tgtEl>
                                          <p:spTgt spid="207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7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2000"/>
                                        <p:tgtEl>
                                          <p:spTgt spid="20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2000" fill="hold"/>
                                        <p:tgtEl>
                                          <p:spTgt spid="20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000" fill="hold"/>
                                        <p:tgtEl>
                                          <p:spTgt spid="20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000" fill="hold"/>
                                        <p:tgtEl>
                                          <p:spTgt spid="20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2000"/>
                                        <p:tgtEl>
                                          <p:spTgt spid="20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2000" fill="hold"/>
                                        <p:tgtEl>
                                          <p:spTgt spid="20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000" fill="hold"/>
                                        <p:tgtEl>
                                          <p:spTgt spid="20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000" fill="hold"/>
                                        <p:tgtEl>
                                          <p:spTgt spid="20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0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0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20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20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2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2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3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4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5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35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discrete" valueType="str">
                                      <p:cBhvr>
                                        <p:cTn id="160" dur="1000" fill="hold"/>
                                        <p:tgtEl>
                                          <p:spTgt spid="2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35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discrete" valueType="str">
                                      <p:cBhvr>
                                        <p:cTn id="162" dur="1000" fill="hold"/>
                                        <p:tgtEl>
                                          <p:spTgt spid="2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2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2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2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2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2000"/>
                                        <p:tgtEl>
                                          <p:spTgt spid="2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6" dur="2000" fill="hold"/>
                                        <p:tgtEl>
                                          <p:spTgt spid="21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2000" fill="hold"/>
                                        <p:tgtEl>
                                          <p:spTgt spid="2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2000" fill="hold"/>
                                        <p:tgtEl>
                                          <p:spTgt spid="2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35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discrete" valueType="str">
                                      <p:cBhvr>
                                        <p:cTn id="182" dur="1000" fill="hold"/>
                                        <p:tgtEl>
                                          <p:spTgt spid="2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3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6" dur="1000" fill="hold"/>
                                        <p:tgtEl>
                                          <p:spTgt spid="2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1" dur="500" fill="hold"/>
                                        <p:tgtEl>
                                          <p:spTgt spid="20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20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500" fill="hold"/>
                                        <p:tgtEl>
                                          <p:spTgt spid="20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500" fill="hold"/>
                                        <p:tgtEl>
                                          <p:spTgt spid="20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9" dur="500" fill="hold"/>
                                        <p:tgtEl>
                                          <p:spTgt spid="20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500" fill="hold"/>
                                        <p:tgtEl>
                                          <p:spTgt spid="20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1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3" dur="500" fill="hold"/>
                                        <p:tgtEl>
                                          <p:spTgt spid="2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500" fill="hold"/>
                                        <p:tgtEl>
                                          <p:spTgt spid="2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4" grpId="0"/>
      <p:bldP spid="2056" grpId="0"/>
      <p:bldP spid="2057" grpId="0"/>
      <p:bldP spid="2058" grpId="0"/>
      <p:bldP spid="2059" grpId="0" animBg="1"/>
      <p:bldP spid="2061" grpId="0" animBg="1"/>
      <p:bldP spid="2072" grpId="0" animBg="1"/>
      <p:bldP spid="2073" grpId="0" animBg="1"/>
      <p:bldP spid="2074" grpId="0"/>
      <p:bldP spid="2075" grpId="0" build="allAtOnce"/>
      <p:bldP spid="2078" grpId="0" animBg="1"/>
      <p:bldP spid="2079" grpId="0" animBg="1"/>
      <p:bldP spid="2070" grpId="0"/>
      <p:bldP spid="2123" grpId="0" animBg="1"/>
      <p:bldP spid="2124" grpId="0" animBg="1"/>
      <p:bldP spid="2125" grpId="0" animBg="1"/>
      <p:bldP spid="2125" grpId="1" animBg="1"/>
      <p:bldP spid="212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4"/>
          <p:cNvSpPr txBox="1">
            <a:spLocks noChangeArrowheads="1"/>
          </p:cNvSpPr>
          <p:nvPr/>
        </p:nvSpPr>
        <p:spPr bwMode="auto">
          <a:xfrm>
            <a:off x="2411413" y="260350"/>
            <a:ext cx="4392612" cy="101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 b="1" i="1">
                <a:solidFill>
                  <a:schemeClr val="hlink"/>
                </a:solidFill>
                <a:latin typeface="Arial" charset="0"/>
              </a:defRPr>
            </a:lvl1pPr>
            <a:lvl2pPr marL="742950" indent="-285750" eaLnBrk="0" hangingPunct="0">
              <a:defRPr b="1" i="1">
                <a:solidFill>
                  <a:schemeClr val="hlink"/>
                </a:solidFill>
                <a:latin typeface="Arial" charset="0"/>
              </a:defRPr>
            </a:lvl2pPr>
            <a:lvl3pPr marL="1143000" indent="-228600" eaLnBrk="0" hangingPunct="0">
              <a:defRPr b="1" i="1">
                <a:solidFill>
                  <a:schemeClr val="hlink"/>
                </a:solidFill>
                <a:latin typeface="Arial" charset="0"/>
              </a:defRPr>
            </a:lvl3pPr>
            <a:lvl4pPr marL="1600200" indent="-228600" eaLnBrk="0" hangingPunct="0">
              <a:defRPr b="1" i="1">
                <a:solidFill>
                  <a:schemeClr val="hlink"/>
                </a:solidFill>
                <a:latin typeface="Arial" charset="0"/>
              </a:defRPr>
            </a:lvl4pPr>
            <a:lvl5pPr marL="2057400" indent="-228600" eaLnBrk="0" hangingPunct="0">
              <a:defRPr b="1" i="1">
                <a:solidFill>
                  <a:schemeClr val="hlink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hlink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hlink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hlink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hlink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70000"/>
              </a:lnSpc>
              <a:spcBef>
                <a:spcPct val="50000"/>
              </a:spcBef>
            </a:pPr>
            <a:r>
              <a:rPr lang="ru-RU" altLang="ru-RU" sz="3200" i="0"/>
              <a:t>ГЛАГОЛ</a:t>
            </a:r>
          </a:p>
          <a:p>
            <a:pPr algn="ctr" eaLnBrk="1" hangingPunct="1">
              <a:lnSpc>
                <a:spcPct val="70000"/>
              </a:lnSpc>
              <a:spcBef>
                <a:spcPct val="50000"/>
              </a:spcBef>
            </a:pPr>
            <a:r>
              <a:rPr lang="ru-RU" altLang="ru-RU" sz="3200" i="0"/>
              <a:t>НАКЛОНЕНИЯ</a:t>
            </a:r>
          </a:p>
        </p:txBody>
      </p:sp>
      <p:sp>
        <p:nvSpPr>
          <p:cNvPr id="3075" name="Text Box 5"/>
          <p:cNvSpPr txBox="1">
            <a:spLocks noChangeArrowheads="1"/>
          </p:cNvSpPr>
          <p:nvPr/>
        </p:nvSpPr>
        <p:spPr bwMode="auto">
          <a:xfrm>
            <a:off x="250825" y="1268413"/>
            <a:ext cx="87137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 b="1" i="1">
                <a:solidFill>
                  <a:schemeClr val="hlink"/>
                </a:solidFill>
                <a:latin typeface="Arial" charset="0"/>
              </a:defRPr>
            </a:lvl1pPr>
            <a:lvl2pPr marL="742950" indent="-285750" eaLnBrk="0" hangingPunct="0">
              <a:defRPr b="1" i="1">
                <a:solidFill>
                  <a:schemeClr val="hlink"/>
                </a:solidFill>
                <a:latin typeface="Arial" charset="0"/>
              </a:defRPr>
            </a:lvl2pPr>
            <a:lvl3pPr marL="1143000" indent="-228600" eaLnBrk="0" hangingPunct="0">
              <a:defRPr b="1" i="1">
                <a:solidFill>
                  <a:schemeClr val="hlink"/>
                </a:solidFill>
                <a:latin typeface="Arial" charset="0"/>
              </a:defRPr>
            </a:lvl3pPr>
            <a:lvl4pPr marL="1600200" indent="-228600" eaLnBrk="0" hangingPunct="0">
              <a:defRPr b="1" i="1">
                <a:solidFill>
                  <a:schemeClr val="hlink"/>
                </a:solidFill>
                <a:latin typeface="Arial" charset="0"/>
              </a:defRPr>
            </a:lvl4pPr>
            <a:lvl5pPr marL="2057400" indent="-228600" eaLnBrk="0" hangingPunct="0">
              <a:defRPr b="1" i="1">
                <a:solidFill>
                  <a:schemeClr val="hlink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hlink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hlink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hlink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hlink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400" i="0"/>
              <a:t>  </a:t>
            </a:r>
            <a:r>
              <a:rPr lang="ru-RU" altLang="ru-RU" sz="2400" i="0">
                <a:solidFill>
                  <a:srgbClr val="FF3300"/>
                </a:solidFill>
              </a:rPr>
              <a:t>ИЗЪЯВИТ.                    ПОВЕЛИТ.                      УСЛОВН.</a:t>
            </a:r>
          </a:p>
        </p:txBody>
      </p:sp>
      <p:sp>
        <p:nvSpPr>
          <p:cNvPr id="3076" name="Text Box 6"/>
          <p:cNvSpPr txBox="1">
            <a:spLocks noChangeArrowheads="1"/>
          </p:cNvSpPr>
          <p:nvPr/>
        </p:nvSpPr>
        <p:spPr bwMode="auto">
          <a:xfrm>
            <a:off x="0" y="1628775"/>
            <a:ext cx="3024188" cy="176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 b="1" i="1">
                <a:solidFill>
                  <a:schemeClr val="hlink"/>
                </a:solidFill>
                <a:latin typeface="Arial" charset="0"/>
              </a:defRPr>
            </a:lvl1pPr>
            <a:lvl2pPr marL="742950" indent="-285750" eaLnBrk="0" hangingPunct="0">
              <a:defRPr b="1" i="1">
                <a:solidFill>
                  <a:schemeClr val="hlink"/>
                </a:solidFill>
                <a:latin typeface="Arial" charset="0"/>
              </a:defRPr>
            </a:lvl2pPr>
            <a:lvl3pPr marL="1143000" indent="-228600" eaLnBrk="0" hangingPunct="0">
              <a:defRPr b="1" i="1">
                <a:solidFill>
                  <a:schemeClr val="hlink"/>
                </a:solidFill>
                <a:latin typeface="Arial" charset="0"/>
              </a:defRPr>
            </a:lvl3pPr>
            <a:lvl4pPr marL="1600200" indent="-228600" eaLnBrk="0" hangingPunct="0">
              <a:defRPr b="1" i="1">
                <a:solidFill>
                  <a:schemeClr val="hlink"/>
                </a:solidFill>
                <a:latin typeface="Arial" charset="0"/>
              </a:defRPr>
            </a:lvl4pPr>
            <a:lvl5pPr marL="2057400" indent="-228600" eaLnBrk="0" hangingPunct="0">
              <a:defRPr b="1" i="1">
                <a:solidFill>
                  <a:schemeClr val="hlink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hlink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hlink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hlink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hlink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000"/>
              <a:t>учился          ПР.</a:t>
            </a:r>
          </a:p>
          <a:p>
            <a:pPr eaLnBrk="1" hangingPunct="1">
              <a:spcBef>
                <a:spcPct val="50000"/>
              </a:spcBef>
            </a:pPr>
            <a:r>
              <a:rPr lang="ru-RU" altLang="ru-RU" sz="2000"/>
              <a:t>учусь            Н.</a:t>
            </a:r>
          </a:p>
          <a:p>
            <a:pPr eaLnBrk="1" hangingPunct="1">
              <a:spcBef>
                <a:spcPct val="50000"/>
              </a:spcBef>
            </a:pPr>
            <a:r>
              <a:rPr lang="ru-RU" altLang="ru-RU" sz="2000"/>
              <a:t>научусь        Б. прост.</a:t>
            </a:r>
          </a:p>
          <a:p>
            <a:pPr eaLnBrk="1" hangingPunct="1">
              <a:spcBef>
                <a:spcPct val="50000"/>
              </a:spcBef>
            </a:pPr>
            <a:r>
              <a:rPr lang="ru-RU" altLang="ru-RU" sz="2000"/>
              <a:t>буду учить  Б. сост.</a:t>
            </a:r>
          </a:p>
        </p:txBody>
      </p:sp>
      <p:sp>
        <p:nvSpPr>
          <p:cNvPr id="3077" name="WordArt 7"/>
          <p:cNvSpPr>
            <a:spLocks noChangeArrowheads="1" noChangeShapeType="1" noTextEdit="1"/>
          </p:cNvSpPr>
          <p:nvPr/>
        </p:nvSpPr>
        <p:spPr bwMode="auto">
          <a:xfrm>
            <a:off x="1187450" y="1700213"/>
            <a:ext cx="342900" cy="13620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9600" kern="10"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latin typeface="Arial"/>
                <a:cs typeface="Arial"/>
              </a:rPr>
              <a:t>t</a:t>
            </a:r>
            <a:endParaRPr lang="ru-RU" sz="9600" kern="10">
              <a:ln w="9525">
                <a:solidFill>
                  <a:schemeClr val="hlink"/>
                </a:solidFill>
                <a:round/>
                <a:headEnd/>
                <a:tailEnd/>
              </a:ln>
              <a:latin typeface="Arial"/>
              <a:cs typeface="Arial"/>
            </a:endParaRPr>
          </a:p>
        </p:txBody>
      </p:sp>
      <p:sp>
        <p:nvSpPr>
          <p:cNvPr id="3078" name="WordArt 8"/>
          <p:cNvSpPr>
            <a:spLocks noChangeArrowheads="1" noChangeShapeType="1" noTextEdit="1"/>
          </p:cNvSpPr>
          <p:nvPr/>
        </p:nvSpPr>
        <p:spPr bwMode="auto">
          <a:xfrm>
            <a:off x="3132138" y="1628775"/>
            <a:ext cx="342900" cy="7048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latin typeface="Arial"/>
                <a:cs typeface="Arial"/>
              </a:rPr>
              <a:t>2</a:t>
            </a:r>
          </a:p>
        </p:txBody>
      </p:sp>
      <p:sp>
        <p:nvSpPr>
          <p:cNvPr id="3079" name="AutoShape 9"/>
          <p:cNvSpPr>
            <a:spLocks noChangeArrowheads="1"/>
          </p:cNvSpPr>
          <p:nvPr/>
        </p:nvSpPr>
        <p:spPr bwMode="auto">
          <a:xfrm>
            <a:off x="3132138" y="1700213"/>
            <a:ext cx="287337" cy="288925"/>
          </a:xfrm>
          <a:prstGeom prst="smileyFace">
            <a:avLst>
              <a:gd name="adj" fmla="val 4653"/>
            </a:avLst>
          </a:prstGeom>
          <a:noFill/>
          <a:ln w="381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>
            <a:lvl1pPr eaLnBrk="0" hangingPunct="0">
              <a:defRPr b="1" i="1">
                <a:solidFill>
                  <a:schemeClr val="hlink"/>
                </a:solidFill>
                <a:latin typeface="Arial" charset="0"/>
              </a:defRPr>
            </a:lvl1pPr>
            <a:lvl2pPr marL="742950" indent="-285750" eaLnBrk="0" hangingPunct="0">
              <a:defRPr b="1" i="1">
                <a:solidFill>
                  <a:schemeClr val="hlink"/>
                </a:solidFill>
                <a:latin typeface="Arial" charset="0"/>
              </a:defRPr>
            </a:lvl2pPr>
            <a:lvl3pPr marL="1143000" indent="-228600" eaLnBrk="0" hangingPunct="0">
              <a:defRPr b="1" i="1">
                <a:solidFill>
                  <a:schemeClr val="hlink"/>
                </a:solidFill>
                <a:latin typeface="Arial" charset="0"/>
              </a:defRPr>
            </a:lvl3pPr>
            <a:lvl4pPr marL="1600200" indent="-228600" eaLnBrk="0" hangingPunct="0">
              <a:defRPr b="1" i="1">
                <a:solidFill>
                  <a:schemeClr val="hlink"/>
                </a:solidFill>
                <a:latin typeface="Arial" charset="0"/>
              </a:defRPr>
            </a:lvl4pPr>
            <a:lvl5pPr marL="2057400" indent="-228600" eaLnBrk="0" hangingPunct="0">
              <a:defRPr b="1" i="1">
                <a:solidFill>
                  <a:schemeClr val="hlink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hlink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hlink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hlink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hlink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3080" name="Text Box 10"/>
          <p:cNvSpPr txBox="1">
            <a:spLocks noChangeArrowheads="1"/>
          </p:cNvSpPr>
          <p:nvPr/>
        </p:nvSpPr>
        <p:spPr bwMode="auto">
          <a:xfrm>
            <a:off x="3563938" y="1628775"/>
            <a:ext cx="4032250" cy="3233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 b="1" i="1">
                <a:solidFill>
                  <a:schemeClr val="hlink"/>
                </a:solidFill>
                <a:latin typeface="Arial" charset="0"/>
              </a:defRPr>
            </a:lvl1pPr>
            <a:lvl2pPr marL="742950" indent="-285750" eaLnBrk="0" hangingPunct="0">
              <a:defRPr b="1" i="1">
                <a:solidFill>
                  <a:schemeClr val="hlink"/>
                </a:solidFill>
                <a:latin typeface="Arial" charset="0"/>
              </a:defRPr>
            </a:lvl2pPr>
            <a:lvl3pPr marL="1143000" indent="-228600" eaLnBrk="0" hangingPunct="0">
              <a:defRPr b="1" i="1">
                <a:solidFill>
                  <a:schemeClr val="hlink"/>
                </a:solidFill>
                <a:latin typeface="Arial" charset="0"/>
              </a:defRPr>
            </a:lvl3pPr>
            <a:lvl4pPr marL="1600200" indent="-228600" eaLnBrk="0" hangingPunct="0">
              <a:defRPr b="1" i="1">
                <a:solidFill>
                  <a:schemeClr val="hlink"/>
                </a:solidFill>
                <a:latin typeface="Arial" charset="0"/>
              </a:defRPr>
            </a:lvl4pPr>
            <a:lvl5pPr marL="2057400" indent="-228600" eaLnBrk="0" hangingPunct="0">
              <a:defRPr b="1" i="1">
                <a:solidFill>
                  <a:schemeClr val="hlink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hlink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hlink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hlink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hlink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75000"/>
              </a:lnSpc>
              <a:spcBef>
                <a:spcPct val="50000"/>
              </a:spcBef>
            </a:pPr>
            <a:r>
              <a:rPr lang="ru-RU" altLang="ru-RU" sz="2800" i="0"/>
              <a:t>ЕД. </a:t>
            </a:r>
            <a:r>
              <a:rPr lang="ru-RU" altLang="ru-RU" sz="2000"/>
              <a:t>учи       спряч</a:t>
            </a:r>
            <a:r>
              <a:rPr lang="ru-RU" altLang="ru-RU" sz="2000">
                <a:solidFill>
                  <a:srgbClr val="FF3300"/>
                </a:solidFill>
              </a:rPr>
              <a:t>ь</a:t>
            </a:r>
          </a:p>
          <a:p>
            <a:pPr eaLnBrk="1" hangingPunct="1">
              <a:lnSpc>
                <a:spcPct val="75000"/>
              </a:lnSpc>
              <a:spcBef>
                <a:spcPct val="50000"/>
              </a:spcBef>
            </a:pPr>
            <a:r>
              <a:rPr lang="ru-RU" altLang="ru-RU" sz="2800" i="0"/>
              <a:t>МН.</a:t>
            </a:r>
            <a:r>
              <a:rPr lang="ru-RU" altLang="ru-RU" sz="2000"/>
              <a:t>учи те  спряч</a:t>
            </a:r>
            <a:r>
              <a:rPr lang="ru-RU" altLang="ru-RU" sz="2000">
                <a:solidFill>
                  <a:srgbClr val="FF3300"/>
                </a:solidFill>
              </a:rPr>
              <a:t>ь</a:t>
            </a:r>
            <a:r>
              <a:rPr lang="ru-RU" altLang="ru-RU" sz="2000"/>
              <a:t>те (сь)</a:t>
            </a:r>
          </a:p>
          <a:p>
            <a:pPr eaLnBrk="1" hangingPunct="1">
              <a:lnSpc>
                <a:spcPct val="75000"/>
              </a:lnSpc>
              <a:spcBef>
                <a:spcPct val="50000"/>
              </a:spcBef>
            </a:pPr>
            <a:r>
              <a:rPr lang="ru-RU" altLang="ru-RU" sz="2000"/>
              <a:t>познаком</a:t>
            </a:r>
            <a:r>
              <a:rPr lang="ru-RU" altLang="ru-RU" sz="2000">
                <a:solidFill>
                  <a:srgbClr val="FF3300"/>
                </a:solidFill>
              </a:rPr>
              <a:t>ь</a:t>
            </a:r>
            <a:r>
              <a:rPr lang="ru-RU" altLang="ru-RU" sz="2000"/>
              <a:t>(-те,-сь)</a:t>
            </a:r>
          </a:p>
          <a:p>
            <a:pPr eaLnBrk="1" hangingPunct="1">
              <a:lnSpc>
                <a:spcPct val="75000"/>
              </a:lnSpc>
              <a:spcBef>
                <a:spcPct val="50000"/>
              </a:spcBef>
            </a:pPr>
            <a:r>
              <a:rPr lang="ru-RU" altLang="ru-RU" sz="2000">
                <a:solidFill>
                  <a:srgbClr val="FF3300"/>
                </a:solidFill>
              </a:rPr>
              <a:t>НО: ляг(те)</a:t>
            </a:r>
          </a:p>
          <a:p>
            <a:pPr eaLnBrk="1" hangingPunct="1">
              <a:lnSpc>
                <a:spcPct val="75000"/>
              </a:lnSpc>
              <a:spcBef>
                <a:spcPct val="50000"/>
              </a:spcBef>
            </a:pPr>
            <a:r>
              <a:rPr lang="ru-RU" altLang="ru-RU" sz="2000">
                <a:solidFill>
                  <a:srgbClr val="FF3300"/>
                </a:solidFill>
              </a:rPr>
              <a:t>,</a:t>
            </a:r>
            <a:r>
              <a:rPr lang="ru-RU" altLang="ru-RU" sz="2000"/>
              <a:t>пожалуйста</a:t>
            </a:r>
            <a:r>
              <a:rPr lang="ru-RU" altLang="ru-RU" sz="2000">
                <a:solidFill>
                  <a:srgbClr val="FF3300"/>
                </a:solidFill>
              </a:rPr>
              <a:t>,</a:t>
            </a:r>
          </a:p>
          <a:p>
            <a:pPr eaLnBrk="1" hangingPunct="1">
              <a:lnSpc>
                <a:spcPct val="75000"/>
              </a:lnSpc>
              <a:spcBef>
                <a:spcPct val="50000"/>
              </a:spcBef>
            </a:pPr>
            <a:r>
              <a:rPr lang="ru-RU" altLang="ru-RU" sz="2000"/>
              <a:t>*ПУСТЬ</a:t>
            </a:r>
          </a:p>
          <a:p>
            <a:pPr eaLnBrk="1" hangingPunct="1">
              <a:lnSpc>
                <a:spcPct val="75000"/>
              </a:lnSpc>
              <a:spcBef>
                <a:spcPct val="50000"/>
              </a:spcBef>
            </a:pPr>
            <a:r>
              <a:rPr lang="ru-RU" altLang="ru-RU" sz="2000"/>
              <a:t> ПУСКАЙ + ГЛ. ИЗ. НАКЛ. </a:t>
            </a:r>
          </a:p>
          <a:p>
            <a:pPr eaLnBrk="1" hangingPunct="1">
              <a:lnSpc>
                <a:spcPct val="75000"/>
              </a:lnSpc>
              <a:spcBef>
                <a:spcPct val="50000"/>
              </a:spcBef>
            </a:pPr>
            <a:r>
              <a:rPr lang="ru-RU" altLang="ru-RU" sz="2000"/>
              <a:t> ДА</a:t>
            </a:r>
            <a:endParaRPr lang="ru-RU" altLang="ru-RU" sz="2800" i="0"/>
          </a:p>
        </p:txBody>
      </p:sp>
      <p:sp>
        <p:nvSpPr>
          <p:cNvPr id="3081" name="Text Box 11"/>
          <p:cNvSpPr txBox="1">
            <a:spLocks noChangeArrowheads="1"/>
          </p:cNvSpPr>
          <p:nvPr/>
        </p:nvSpPr>
        <p:spPr bwMode="auto">
          <a:xfrm>
            <a:off x="7380288" y="1628775"/>
            <a:ext cx="1584325" cy="207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 b="1" i="1">
                <a:solidFill>
                  <a:schemeClr val="hlink"/>
                </a:solidFill>
                <a:latin typeface="Arial" charset="0"/>
              </a:defRPr>
            </a:lvl1pPr>
            <a:lvl2pPr marL="742950" indent="-285750" eaLnBrk="0" hangingPunct="0">
              <a:defRPr b="1" i="1">
                <a:solidFill>
                  <a:schemeClr val="hlink"/>
                </a:solidFill>
                <a:latin typeface="Arial" charset="0"/>
              </a:defRPr>
            </a:lvl2pPr>
            <a:lvl3pPr marL="1143000" indent="-228600" eaLnBrk="0" hangingPunct="0">
              <a:defRPr b="1" i="1">
                <a:solidFill>
                  <a:schemeClr val="hlink"/>
                </a:solidFill>
                <a:latin typeface="Arial" charset="0"/>
              </a:defRPr>
            </a:lvl3pPr>
            <a:lvl4pPr marL="1600200" indent="-228600" eaLnBrk="0" hangingPunct="0">
              <a:defRPr b="1" i="1">
                <a:solidFill>
                  <a:schemeClr val="hlink"/>
                </a:solidFill>
                <a:latin typeface="Arial" charset="0"/>
              </a:defRPr>
            </a:lvl4pPr>
            <a:lvl5pPr marL="2057400" indent="-228600" eaLnBrk="0" hangingPunct="0">
              <a:defRPr b="1" i="1">
                <a:solidFill>
                  <a:schemeClr val="hlink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hlink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hlink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hlink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hlink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000"/>
              <a:t>я (бы) хорошо учился </a:t>
            </a:r>
            <a:r>
              <a:rPr lang="ru-RU" altLang="ru-RU" sz="2000">
                <a:solidFill>
                  <a:srgbClr val="FF3300"/>
                </a:solidFill>
              </a:rPr>
              <a:t>бы</a:t>
            </a:r>
          </a:p>
          <a:p>
            <a:pPr algn="ctr" eaLnBrk="1" hangingPunct="1">
              <a:spcBef>
                <a:spcPct val="50000"/>
              </a:spcBef>
            </a:pPr>
            <a:r>
              <a:rPr lang="ru-RU" altLang="ru-RU" sz="2800" i="0"/>
              <a:t>ИЗМ. </a:t>
            </a:r>
            <a:r>
              <a:rPr lang="ru-RU" altLang="ru-RU" sz="2000"/>
              <a:t>по   </a:t>
            </a:r>
            <a:r>
              <a:rPr lang="ru-RU" altLang="ru-RU" sz="2800" i="0"/>
              <a:t>     Ч. Р.</a:t>
            </a:r>
          </a:p>
        </p:txBody>
      </p:sp>
      <p:sp>
        <p:nvSpPr>
          <p:cNvPr id="3082" name="Line 12"/>
          <p:cNvSpPr>
            <a:spLocks noChangeShapeType="1"/>
          </p:cNvSpPr>
          <p:nvPr/>
        </p:nvSpPr>
        <p:spPr bwMode="auto">
          <a:xfrm>
            <a:off x="2411413" y="4868863"/>
            <a:ext cx="0" cy="1989137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ru-RU"/>
          </a:p>
        </p:txBody>
      </p:sp>
      <p:sp>
        <p:nvSpPr>
          <p:cNvPr id="3083" name="Line 14"/>
          <p:cNvSpPr>
            <a:spLocks noChangeShapeType="1"/>
          </p:cNvSpPr>
          <p:nvPr/>
        </p:nvSpPr>
        <p:spPr bwMode="auto">
          <a:xfrm>
            <a:off x="2411413" y="4868863"/>
            <a:ext cx="4321175" cy="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ru-RU"/>
          </a:p>
        </p:txBody>
      </p:sp>
      <p:sp>
        <p:nvSpPr>
          <p:cNvPr id="3084" name="Line 15"/>
          <p:cNvSpPr>
            <a:spLocks noChangeShapeType="1"/>
          </p:cNvSpPr>
          <p:nvPr/>
        </p:nvSpPr>
        <p:spPr bwMode="auto">
          <a:xfrm>
            <a:off x="6732588" y="4868863"/>
            <a:ext cx="0" cy="1989137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ru-RU"/>
          </a:p>
        </p:txBody>
      </p:sp>
      <p:sp>
        <p:nvSpPr>
          <p:cNvPr id="3085" name="Text Box 16"/>
          <p:cNvSpPr txBox="1">
            <a:spLocks noChangeArrowheads="1"/>
          </p:cNvSpPr>
          <p:nvPr/>
        </p:nvSpPr>
        <p:spPr bwMode="auto">
          <a:xfrm>
            <a:off x="2411413" y="5013325"/>
            <a:ext cx="4176712" cy="113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 b="1" i="1">
                <a:solidFill>
                  <a:schemeClr val="hlink"/>
                </a:solidFill>
                <a:latin typeface="Arial" charset="0"/>
              </a:defRPr>
            </a:lvl1pPr>
            <a:lvl2pPr marL="742950" indent="-285750" eaLnBrk="0" hangingPunct="0">
              <a:defRPr b="1" i="1">
                <a:solidFill>
                  <a:schemeClr val="hlink"/>
                </a:solidFill>
                <a:latin typeface="Arial" charset="0"/>
              </a:defRPr>
            </a:lvl2pPr>
            <a:lvl3pPr marL="1143000" indent="-228600" eaLnBrk="0" hangingPunct="0">
              <a:defRPr b="1" i="1">
                <a:solidFill>
                  <a:schemeClr val="hlink"/>
                </a:solidFill>
                <a:latin typeface="Arial" charset="0"/>
              </a:defRPr>
            </a:lvl3pPr>
            <a:lvl4pPr marL="1600200" indent="-228600" eaLnBrk="0" hangingPunct="0">
              <a:defRPr b="1" i="1">
                <a:solidFill>
                  <a:schemeClr val="hlink"/>
                </a:solidFill>
                <a:latin typeface="Arial" charset="0"/>
              </a:defRPr>
            </a:lvl4pPr>
            <a:lvl5pPr marL="2057400" indent="-228600" eaLnBrk="0" hangingPunct="0">
              <a:defRPr b="1" i="1">
                <a:solidFill>
                  <a:schemeClr val="hlink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hlink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hlink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hlink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hlink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75000"/>
              </a:lnSpc>
              <a:spcBef>
                <a:spcPct val="50000"/>
              </a:spcBef>
            </a:pPr>
            <a:r>
              <a:rPr lang="ru-RU" altLang="ru-RU" i="0"/>
              <a:t>ПЕРЕХОДН. </a:t>
            </a:r>
            <a:r>
              <a:rPr lang="ru-RU" altLang="ru-RU" sz="2800" i="0">
                <a:solidFill>
                  <a:srgbClr val="FF3300"/>
                </a:solidFill>
              </a:rPr>
              <a:t>В.П.</a:t>
            </a:r>
            <a:r>
              <a:rPr lang="ru-RU" altLang="ru-RU" sz="2800" i="0"/>
              <a:t> </a:t>
            </a:r>
            <a:r>
              <a:rPr lang="ru-RU" altLang="ru-RU" i="0"/>
              <a:t>НЕПЕРЕХОДН.</a:t>
            </a:r>
          </a:p>
          <a:p>
            <a:pPr algn="ctr" eaLnBrk="1" hangingPunct="1">
              <a:lnSpc>
                <a:spcPct val="75000"/>
              </a:lnSpc>
              <a:spcBef>
                <a:spcPct val="50000"/>
              </a:spcBef>
            </a:pPr>
            <a:r>
              <a:rPr lang="ru-RU" altLang="ru-RU" i="0"/>
              <a:t>ДА         </a:t>
            </a:r>
            <a:r>
              <a:rPr lang="ru-RU" altLang="ru-RU" i="0">
                <a:solidFill>
                  <a:srgbClr val="FF3300"/>
                </a:solidFill>
              </a:rPr>
              <a:t>БЕЗ П-ГА</a:t>
            </a:r>
            <a:r>
              <a:rPr lang="ru-RU" altLang="ru-RU" i="0"/>
              <a:t>           НЕТ</a:t>
            </a:r>
          </a:p>
          <a:p>
            <a:pPr algn="ctr" eaLnBrk="1" hangingPunct="1">
              <a:lnSpc>
                <a:spcPct val="75000"/>
              </a:lnSpc>
              <a:spcBef>
                <a:spcPct val="50000"/>
              </a:spcBef>
            </a:pPr>
            <a:r>
              <a:rPr lang="ru-RU" altLang="ru-RU" sz="2000"/>
              <a:t>строить дом        идти домой</a:t>
            </a:r>
          </a:p>
        </p:txBody>
      </p:sp>
      <p:sp>
        <p:nvSpPr>
          <p:cNvPr id="3086" name="Text Box 17"/>
          <p:cNvSpPr txBox="1">
            <a:spLocks noChangeArrowheads="1"/>
          </p:cNvSpPr>
          <p:nvPr/>
        </p:nvSpPr>
        <p:spPr bwMode="auto">
          <a:xfrm>
            <a:off x="4427538" y="6156325"/>
            <a:ext cx="31686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 b="1" i="1">
                <a:solidFill>
                  <a:schemeClr val="hlink"/>
                </a:solidFill>
                <a:latin typeface="Arial" charset="0"/>
              </a:defRPr>
            </a:lvl1pPr>
            <a:lvl2pPr marL="742950" indent="-285750" eaLnBrk="0" hangingPunct="0">
              <a:defRPr b="1" i="1">
                <a:solidFill>
                  <a:schemeClr val="hlink"/>
                </a:solidFill>
                <a:latin typeface="Arial" charset="0"/>
              </a:defRPr>
            </a:lvl2pPr>
            <a:lvl3pPr marL="1143000" indent="-228600" eaLnBrk="0" hangingPunct="0">
              <a:defRPr b="1" i="1">
                <a:solidFill>
                  <a:schemeClr val="hlink"/>
                </a:solidFill>
                <a:latin typeface="Arial" charset="0"/>
              </a:defRPr>
            </a:lvl3pPr>
            <a:lvl4pPr marL="1600200" indent="-228600" eaLnBrk="0" hangingPunct="0">
              <a:defRPr b="1" i="1">
                <a:solidFill>
                  <a:schemeClr val="hlink"/>
                </a:solidFill>
                <a:latin typeface="Arial" charset="0"/>
              </a:defRPr>
            </a:lvl4pPr>
            <a:lvl5pPr marL="2057400" indent="-228600" eaLnBrk="0" hangingPunct="0">
              <a:defRPr b="1" i="1">
                <a:solidFill>
                  <a:schemeClr val="hlink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hlink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hlink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hlink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hlink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75000"/>
              </a:lnSpc>
              <a:spcBef>
                <a:spcPct val="50000"/>
              </a:spcBef>
            </a:pPr>
            <a:r>
              <a:rPr lang="ru-RU" altLang="ru-RU" sz="2000"/>
              <a:t>бороться за мир</a:t>
            </a:r>
          </a:p>
          <a:p>
            <a:pPr eaLnBrk="1" hangingPunct="1">
              <a:lnSpc>
                <a:spcPct val="75000"/>
              </a:lnSpc>
              <a:spcBef>
                <a:spcPct val="50000"/>
              </a:spcBef>
            </a:pPr>
            <a:r>
              <a:rPr lang="ru-RU" altLang="ru-RU" sz="2000"/>
              <a:t>(возвратный)</a:t>
            </a:r>
          </a:p>
        </p:txBody>
      </p:sp>
      <p:sp>
        <p:nvSpPr>
          <p:cNvPr id="3087" name="AutoShape 20"/>
          <p:cNvSpPr>
            <a:spLocks noChangeArrowheads="1"/>
          </p:cNvSpPr>
          <p:nvPr/>
        </p:nvSpPr>
        <p:spPr bwMode="auto">
          <a:xfrm rot="-1850927">
            <a:off x="6877050" y="4508500"/>
            <a:ext cx="576263" cy="504825"/>
          </a:xfrm>
          <a:prstGeom prst="smileyFace">
            <a:avLst>
              <a:gd name="adj" fmla="val 4653"/>
            </a:avLst>
          </a:prstGeom>
          <a:noFill/>
          <a:ln w="381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>
            <a:lvl1pPr eaLnBrk="0" hangingPunct="0">
              <a:defRPr b="1" i="1">
                <a:solidFill>
                  <a:schemeClr val="hlink"/>
                </a:solidFill>
                <a:latin typeface="Arial" charset="0"/>
              </a:defRPr>
            </a:lvl1pPr>
            <a:lvl2pPr marL="742950" indent="-285750" eaLnBrk="0" hangingPunct="0">
              <a:defRPr b="1" i="1">
                <a:solidFill>
                  <a:schemeClr val="hlink"/>
                </a:solidFill>
                <a:latin typeface="Arial" charset="0"/>
              </a:defRPr>
            </a:lvl2pPr>
            <a:lvl3pPr marL="1143000" indent="-228600" eaLnBrk="0" hangingPunct="0">
              <a:defRPr b="1" i="1">
                <a:solidFill>
                  <a:schemeClr val="hlink"/>
                </a:solidFill>
                <a:latin typeface="Arial" charset="0"/>
              </a:defRPr>
            </a:lvl3pPr>
            <a:lvl4pPr marL="1600200" indent="-228600" eaLnBrk="0" hangingPunct="0">
              <a:defRPr b="1" i="1">
                <a:solidFill>
                  <a:schemeClr val="hlink"/>
                </a:solidFill>
                <a:latin typeface="Arial" charset="0"/>
              </a:defRPr>
            </a:lvl4pPr>
            <a:lvl5pPr marL="2057400" indent="-228600" eaLnBrk="0" hangingPunct="0">
              <a:defRPr b="1" i="1">
                <a:solidFill>
                  <a:schemeClr val="hlink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hlink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hlink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hlink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hlink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3088" name="WordArt 21"/>
          <p:cNvSpPr>
            <a:spLocks noChangeArrowheads="1" noChangeShapeType="1" noTextEdit="1"/>
          </p:cNvSpPr>
          <p:nvPr/>
        </p:nvSpPr>
        <p:spPr bwMode="auto">
          <a:xfrm rot="-1298787">
            <a:off x="7451725" y="4005263"/>
            <a:ext cx="1419225" cy="4318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r>
              <a:rPr lang="ru-RU" sz="2000" kern="10"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latin typeface="Arial"/>
                <a:cs typeface="Arial"/>
              </a:rPr>
              <a:t>ГЛАГОЛЫ</a:t>
            </a:r>
          </a:p>
        </p:txBody>
      </p:sp>
      <p:sp>
        <p:nvSpPr>
          <p:cNvPr id="3089" name="Arc 23"/>
          <p:cNvSpPr>
            <a:spLocks/>
          </p:cNvSpPr>
          <p:nvPr/>
        </p:nvSpPr>
        <p:spPr bwMode="auto">
          <a:xfrm rot="10701939" flipV="1">
            <a:off x="6731000" y="3573463"/>
            <a:ext cx="3028950" cy="1584325"/>
          </a:xfrm>
          <a:custGeom>
            <a:avLst/>
            <a:gdLst>
              <a:gd name="T0" fmla="*/ 821332 w 21124"/>
              <a:gd name="T1" fmla="*/ 0 h 20827"/>
              <a:gd name="T2" fmla="*/ 3028950 w 21124"/>
              <a:gd name="T3" fmla="*/ 1241170 h 20827"/>
              <a:gd name="T4" fmla="*/ 0 w 21124"/>
              <a:gd name="T5" fmla="*/ 1584325 h 20827"/>
              <a:gd name="T6" fmla="*/ 0 60000 65536"/>
              <a:gd name="T7" fmla="*/ 0 60000 65536"/>
              <a:gd name="T8" fmla="*/ 0 60000 65536"/>
              <a:gd name="T9" fmla="*/ 0 w 21124"/>
              <a:gd name="T10" fmla="*/ 0 h 20827"/>
              <a:gd name="T11" fmla="*/ 21124 w 21124"/>
              <a:gd name="T12" fmla="*/ 20827 h 2082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124" h="20827" fill="none" extrusionOk="0">
                <a:moveTo>
                  <a:pt x="5727" y="0"/>
                </a:moveTo>
                <a:cubicBezTo>
                  <a:pt x="13503" y="2138"/>
                  <a:pt x="19439" y="8430"/>
                  <a:pt x="21123" y="16316"/>
                </a:cubicBezTo>
              </a:path>
              <a:path w="21124" h="20827" stroke="0" extrusionOk="0">
                <a:moveTo>
                  <a:pt x="5727" y="0"/>
                </a:moveTo>
                <a:cubicBezTo>
                  <a:pt x="13503" y="2138"/>
                  <a:pt x="19439" y="8430"/>
                  <a:pt x="21123" y="16316"/>
                </a:cubicBezTo>
                <a:lnTo>
                  <a:pt x="0" y="20827"/>
                </a:lnTo>
                <a:close/>
              </a:path>
            </a:pathLst>
          </a:custGeom>
          <a:noFill/>
          <a:ln w="381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ru-RU"/>
          </a:p>
        </p:txBody>
      </p:sp>
      <p:sp>
        <p:nvSpPr>
          <p:cNvPr id="3090" name="Arc 24"/>
          <p:cNvSpPr>
            <a:spLocks/>
          </p:cNvSpPr>
          <p:nvPr/>
        </p:nvSpPr>
        <p:spPr bwMode="auto">
          <a:xfrm rot="14015882" flipV="1">
            <a:off x="185737" y="3854451"/>
            <a:ext cx="2182813" cy="1636712"/>
          </a:xfrm>
          <a:custGeom>
            <a:avLst/>
            <a:gdLst>
              <a:gd name="T0" fmla="*/ 212143 w 21124"/>
              <a:gd name="T1" fmla="*/ 0 h 21502"/>
              <a:gd name="T2" fmla="*/ 2182813 w 21124"/>
              <a:gd name="T3" fmla="*/ 1293339 h 21502"/>
              <a:gd name="T4" fmla="*/ 0 w 21124"/>
              <a:gd name="T5" fmla="*/ 1636712 h 21502"/>
              <a:gd name="T6" fmla="*/ 0 60000 65536"/>
              <a:gd name="T7" fmla="*/ 0 60000 65536"/>
              <a:gd name="T8" fmla="*/ 0 60000 65536"/>
              <a:gd name="T9" fmla="*/ 0 w 21124"/>
              <a:gd name="T10" fmla="*/ 0 h 21502"/>
              <a:gd name="T11" fmla="*/ 21124 w 21124"/>
              <a:gd name="T12" fmla="*/ 21502 h 2150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124" h="21502" fill="none" extrusionOk="0">
                <a:moveTo>
                  <a:pt x="2053" y="-1"/>
                </a:moveTo>
                <a:cubicBezTo>
                  <a:pt x="11436" y="895"/>
                  <a:pt x="19155" y="7772"/>
                  <a:pt x="21123" y="16991"/>
                </a:cubicBezTo>
              </a:path>
              <a:path w="21124" h="21502" stroke="0" extrusionOk="0">
                <a:moveTo>
                  <a:pt x="2053" y="-1"/>
                </a:moveTo>
                <a:cubicBezTo>
                  <a:pt x="11436" y="895"/>
                  <a:pt x="19155" y="7772"/>
                  <a:pt x="21123" y="16991"/>
                </a:cubicBezTo>
                <a:lnTo>
                  <a:pt x="0" y="21502"/>
                </a:lnTo>
                <a:close/>
              </a:path>
            </a:pathLst>
          </a:custGeom>
          <a:noFill/>
          <a:ln w="381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ru-RU"/>
          </a:p>
        </p:txBody>
      </p:sp>
      <p:sp>
        <p:nvSpPr>
          <p:cNvPr id="3091" name="WordArt 25"/>
          <p:cNvSpPr>
            <a:spLocks noChangeArrowheads="1" noChangeShapeType="1" noTextEdit="1"/>
          </p:cNvSpPr>
          <p:nvPr/>
        </p:nvSpPr>
        <p:spPr bwMode="auto">
          <a:xfrm rot="1392126">
            <a:off x="395288" y="4508500"/>
            <a:ext cx="1847850" cy="3048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r>
              <a:rPr lang="ru-RU" sz="2000" kern="10"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latin typeface="Arial"/>
                <a:cs typeface="Arial"/>
              </a:rPr>
              <a:t>РАЗНОСПРЯГ.</a:t>
            </a:r>
          </a:p>
        </p:txBody>
      </p:sp>
      <p:sp>
        <p:nvSpPr>
          <p:cNvPr id="3092" name="Text Box 26"/>
          <p:cNvSpPr txBox="1">
            <a:spLocks noChangeArrowheads="1"/>
          </p:cNvSpPr>
          <p:nvPr/>
        </p:nvSpPr>
        <p:spPr bwMode="auto">
          <a:xfrm>
            <a:off x="250825" y="5013325"/>
            <a:ext cx="1657350" cy="1004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 b="1" i="1">
                <a:solidFill>
                  <a:schemeClr val="hlink"/>
                </a:solidFill>
                <a:latin typeface="Arial" charset="0"/>
              </a:defRPr>
            </a:lvl1pPr>
            <a:lvl2pPr marL="742950" indent="-285750" eaLnBrk="0" hangingPunct="0">
              <a:defRPr b="1" i="1">
                <a:solidFill>
                  <a:schemeClr val="hlink"/>
                </a:solidFill>
                <a:latin typeface="Arial" charset="0"/>
              </a:defRPr>
            </a:lvl2pPr>
            <a:lvl3pPr marL="1143000" indent="-228600" eaLnBrk="0" hangingPunct="0">
              <a:defRPr b="1" i="1">
                <a:solidFill>
                  <a:schemeClr val="hlink"/>
                </a:solidFill>
                <a:latin typeface="Arial" charset="0"/>
              </a:defRPr>
            </a:lvl3pPr>
            <a:lvl4pPr marL="1600200" indent="-228600" eaLnBrk="0" hangingPunct="0">
              <a:defRPr b="1" i="1">
                <a:solidFill>
                  <a:schemeClr val="hlink"/>
                </a:solidFill>
                <a:latin typeface="Arial" charset="0"/>
              </a:defRPr>
            </a:lvl4pPr>
            <a:lvl5pPr marL="2057400" indent="-228600" eaLnBrk="0" hangingPunct="0">
              <a:defRPr b="1" i="1">
                <a:solidFill>
                  <a:schemeClr val="hlink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hlink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hlink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hlink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hlink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400"/>
              <a:t>бежать</a:t>
            </a:r>
          </a:p>
          <a:p>
            <a:pPr eaLnBrk="1" hangingPunct="1">
              <a:spcBef>
                <a:spcPct val="50000"/>
              </a:spcBef>
            </a:pPr>
            <a:r>
              <a:rPr lang="ru-RU" altLang="ru-RU" sz="2400"/>
              <a:t>хотеть</a:t>
            </a:r>
          </a:p>
        </p:txBody>
      </p:sp>
      <p:sp>
        <p:nvSpPr>
          <p:cNvPr id="3093" name="WordArt 27"/>
          <p:cNvSpPr>
            <a:spLocks noChangeArrowheads="1" noChangeShapeType="1" noTextEdit="1"/>
          </p:cNvSpPr>
          <p:nvPr/>
        </p:nvSpPr>
        <p:spPr bwMode="auto">
          <a:xfrm>
            <a:off x="1763713" y="5229225"/>
            <a:ext cx="276225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FF3300"/>
                  </a:solidFill>
                  <a:round/>
                  <a:headEnd/>
                  <a:tailEnd/>
                </a:ln>
                <a:solidFill>
                  <a:srgbClr val="FF3300"/>
                </a:solidFill>
                <a:latin typeface="Arial"/>
                <a:cs typeface="Arial"/>
              </a:rPr>
              <a:t>?</a:t>
            </a:r>
          </a:p>
        </p:txBody>
      </p:sp>
      <p:sp>
        <p:nvSpPr>
          <p:cNvPr id="3094" name="Line 28"/>
          <p:cNvSpPr>
            <a:spLocks noChangeShapeType="1"/>
          </p:cNvSpPr>
          <p:nvPr/>
        </p:nvSpPr>
        <p:spPr bwMode="auto">
          <a:xfrm flipH="1">
            <a:off x="7019925" y="4292600"/>
            <a:ext cx="288925" cy="1152525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ru-RU"/>
          </a:p>
        </p:txBody>
      </p:sp>
      <p:sp>
        <p:nvSpPr>
          <p:cNvPr id="3095" name="Line 29"/>
          <p:cNvSpPr>
            <a:spLocks noChangeShapeType="1"/>
          </p:cNvSpPr>
          <p:nvPr/>
        </p:nvSpPr>
        <p:spPr bwMode="auto">
          <a:xfrm flipH="1">
            <a:off x="6732588" y="4652963"/>
            <a:ext cx="863600" cy="360362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ru-RU"/>
          </a:p>
        </p:txBody>
      </p:sp>
      <p:sp>
        <p:nvSpPr>
          <p:cNvPr id="3096" name="Text Box 30"/>
          <p:cNvSpPr txBox="1">
            <a:spLocks noChangeArrowheads="1"/>
          </p:cNvSpPr>
          <p:nvPr/>
        </p:nvSpPr>
        <p:spPr bwMode="auto">
          <a:xfrm>
            <a:off x="7092950" y="5661025"/>
            <a:ext cx="2520950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 b="1" i="1">
                <a:solidFill>
                  <a:schemeClr val="hlink"/>
                </a:solidFill>
                <a:latin typeface="Arial" charset="0"/>
              </a:defRPr>
            </a:lvl1pPr>
            <a:lvl2pPr marL="742950" indent="-285750" eaLnBrk="0" hangingPunct="0">
              <a:defRPr b="1" i="1">
                <a:solidFill>
                  <a:schemeClr val="hlink"/>
                </a:solidFill>
                <a:latin typeface="Arial" charset="0"/>
              </a:defRPr>
            </a:lvl2pPr>
            <a:lvl3pPr marL="1143000" indent="-228600" eaLnBrk="0" hangingPunct="0">
              <a:defRPr b="1" i="1">
                <a:solidFill>
                  <a:schemeClr val="hlink"/>
                </a:solidFill>
                <a:latin typeface="Arial" charset="0"/>
              </a:defRPr>
            </a:lvl3pPr>
            <a:lvl4pPr marL="1600200" indent="-228600" eaLnBrk="0" hangingPunct="0">
              <a:defRPr b="1" i="1">
                <a:solidFill>
                  <a:schemeClr val="hlink"/>
                </a:solidFill>
                <a:latin typeface="Arial" charset="0"/>
              </a:defRPr>
            </a:lvl4pPr>
            <a:lvl5pPr marL="2057400" indent="-228600" eaLnBrk="0" hangingPunct="0">
              <a:defRPr b="1" i="1">
                <a:solidFill>
                  <a:schemeClr val="hlink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hlink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hlink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hlink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hlink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000"/>
              <a:t>Знобит.</a:t>
            </a:r>
          </a:p>
          <a:p>
            <a:pPr eaLnBrk="1" hangingPunct="1">
              <a:spcBef>
                <a:spcPct val="50000"/>
              </a:spcBef>
            </a:pPr>
            <a:r>
              <a:rPr lang="ru-RU" altLang="ru-RU" sz="2000"/>
              <a:t>Меня морозит.</a:t>
            </a:r>
          </a:p>
        </p:txBody>
      </p:sp>
      <p:sp>
        <p:nvSpPr>
          <p:cNvPr id="3097" name="Line 31"/>
          <p:cNvSpPr>
            <a:spLocks noChangeShapeType="1"/>
          </p:cNvSpPr>
          <p:nvPr/>
        </p:nvSpPr>
        <p:spPr bwMode="auto">
          <a:xfrm>
            <a:off x="7164388" y="5949950"/>
            <a:ext cx="1152525" cy="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ru-RU"/>
          </a:p>
        </p:txBody>
      </p:sp>
      <p:sp>
        <p:nvSpPr>
          <p:cNvPr id="3098" name="Line 32"/>
          <p:cNvSpPr>
            <a:spLocks noChangeShapeType="1"/>
          </p:cNvSpPr>
          <p:nvPr/>
        </p:nvSpPr>
        <p:spPr bwMode="auto">
          <a:xfrm>
            <a:off x="7164388" y="6021388"/>
            <a:ext cx="1152525" cy="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ru-RU"/>
          </a:p>
        </p:txBody>
      </p:sp>
      <p:sp>
        <p:nvSpPr>
          <p:cNvPr id="3099" name="Line 33"/>
          <p:cNvSpPr>
            <a:spLocks noChangeShapeType="1"/>
          </p:cNvSpPr>
          <p:nvPr/>
        </p:nvSpPr>
        <p:spPr bwMode="auto">
          <a:xfrm>
            <a:off x="7956550" y="6453188"/>
            <a:ext cx="1187450" cy="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ru-RU"/>
          </a:p>
        </p:txBody>
      </p:sp>
      <p:sp>
        <p:nvSpPr>
          <p:cNvPr id="3100" name="Line 35"/>
          <p:cNvSpPr>
            <a:spLocks noChangeShapeType="1"/>
          </p:cNvSpPr>
          <p:nvPr/>
        </p:nvSpPr>
        <p:spPr bwMode="auto">
          <a:xfrm>
            <a:off x="7956550" y="6524625"/>
            <a:ext cx="1187450" cy="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ru-RU"/>
          </a:p>
        </p:txBody>
      </p:sp>
      <p:sp>
        <p:nvSpPr>
          <p:cNvPr id="3101" name="Line 36"/>
          <p:cNvSpPr>
            <a:spLocks noChangeShapeType="1"/>
          </p:cNvSpPr>
          <p:nvPr/>
        </p:nvSpPr>
        <p:spPr bwMode="auto">
          <a:xfrm>
            <a:off x="7451725" y="5157788"/>
            <a:ext cx="1296988" cy="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ru-RU"/>
          </a:p>
        </p:txBody>
      </p:sp>
      <p:sp>
        <p:nvSpPr>
          <p:cNvPr id="3102" name="Line 37"/>
          <p:cNvSpPr>
            <a:spLocks noChangeShapeType="1"/>
          </p:cNvSpPr>
          <p:nvPr/>
        </p:nvSpPr>
        <p:spPr bwMode="auto">
          <a:xfrm flipH="1">
            <a:off x="7667625" y="4797425"/>
            <a:ext cx="649288" cy="6477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ru-RU"/>
          </a:p>
        </p:txBody>
      </p:sp>
      <p:sp>
        <p:nvSpPr>
          <p:cNvPr id="3103" name="Line 38"/>
          <p:cNvSpPr>
            <a:spLocks noChangeShapeType="1"/>
          </p:cNvSpPr>
          <p:nvPr/>
        </p:nvSpPr>
        <p:spPr bwMode="auto">
          <a:xfrm>
            <a:off x="7596188" y="4868863"/>
            <a:ext cx="863600" cy="576262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ru-RU"/>
          </a:p>
        </p:txBody>
      </p:sp>
      <p:sp>
        <p:nvSpPr>
          <p:cNvPr id="3104" name="Line 39"/>
          <p:cNvSpPr>
            <a:spLocks noChangeShapeType="1"/>
          </p:cNvSpPr>
          <p:nvPr/>
        </p:nvSpPr>
        <p:spPr bwMode="auto">
          <a:xfrm flipV="1">
            <a:off x="4643438" y="1700213"/>
            <a:ext cx="73025" cy="73025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ru-RU"/>
          </a:p>
        </p:txBody>
      </p:sp>
      <p:sp>
        <p:nvSpPr>
          <p:cNvPr id="3105" name="Line 40"/>
          <p:cNvSpPr>
            <a:spLocks noChangeShapeType="1"/>
          </p:cNvSpPr>
          <p:nvPr/>
        </p:nvSpPr>
        <p:spPr bwMode="auto">
          <a:xfrm>
            <a:off x="4716463" y="1700213"/>
            <a:ext cx="73025" cy="71437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ru-RU"/>
          </a:p>
        </p:txBody>
      </p:sp>
      <p:sp>
        <p:nvSpPr>
          <p:cNvPr id="3106" name="Rectangle 41"/>
          <p:cNvSpPr>
            <a:spLocks noChangeArrowheads="1"/>
          </p:cNvSpPr>
          <p:nvPr/>
        </p:nvSpPr>
        <p:spPr bwMode="auto">
          <a:xfrm>
            <a:off x="6227763" y="1773238"/>
            <a:ext cx="215900" cy="142875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>
            <a:lvl1pPr eaLnBrk="0" hangingPunct="0">
              <a:defRPr b="1" i="1">
                <a:solidFill>
                  <a:schemeClr val="hlink"/>
                </a:solidFill>
                <a:latin typeface="Arial" charset="0"/>
              </a:defRPr>
            </a:lvl1pPr>
            <a:lvl2pPr marL="742950" indent="-285750" eaLnBrk="0" hangingPunct="0">
              <a:defRPr b="1" i="1">
                <a:solidFill>
                  <a:schemeClr val="hlink"/>
                </a:solidFill>
                <a:latin typeface="Arial" charset="0"/>
              </a:defRPr>
            </a:lvl2pPr>
            <a:lvl3pPr marL="1143000" indent="-228600" eaLnBrk="0" hangingPunct="0">
              <a:defRPr b="1" i="1">
                <a:solidFill>
                  <a:schemeClr val="hlink"/>
                </a:solidFill>
                <a:latin typeface="Arial" charset="0"/>
              </a:defRPr>
            </a:lvl3pPr>
            <a:lvl4pPr marL="1600200" indent="-228600" eaLnBrk="0" hangingPunct="0">
              <a:defRPr b="1" i="1">
                <a:solidFill>
                  <a:schemeClr val="hlink"/>
                </a:solidFill>
                <a:latin typeface="Arial" charset="0"/>
              </a:defRPr>
            </a:lvl4pPr>
            <a:lvl5pPr marL="2057400" indent="-228600" eaLnBrk="0" hangingPunct="0">
              <a:defRPr b="1" i="1">
                <a:solidFill>
                  <a:schemeClr val="hlink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hlink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hlink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hlink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hlink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3107" name="Rectangle 42"/>
          <p:cNvSpPr>
            <a:spLocks noChangeArrowheads="1"/>
          </p:cNvSpPr>
          <p:nvPr/>
        </p:nvSpPr>
        <p:spPr bwMode="auto">
          <a:xfrm>
            <a:off x="4859338" y="1773238"/>
            <a:ext cx="215900" cy="142875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>
            <a:lvl1pPr eaLnBrk="0" hangingPunct="0">
              <a:defRPr b="1" i="1">
                <a:solidFill>
                  <a:schemeClr val="hlink"/>
                </a:solidFill>
                <a:latin typeface="Arial" charset="0"/>
              </a:defRPr>
            </a:lvl1pPr>
            <a:lvl2pPr marL="742950" indent="-285750" eaLnBrk="0" hangingPunct="0">
              <a:defRPr b="1" i="1">
                <a:solidFill>
                  <a:schemeClr val="hlink"/>
                </a:solidFill>
                <a:latin typeface="Arial" charset="0"/>
              </a:defRPr>
            </a:lvl2pPr>
            <a:lvl3pPr marL="1143000" indent="-228600" eaLnBrk="0" hangingPunct="0">
              <a:defRPr b="1" i="1">
                <a:solidFill>
                  <a:schemeClr val="hlink"/>
                </a:solidFill>
                <a:latin typeface="Arial" charset="0"/>
              </a:defRPr>
            </a:lvl3pPr>
            <a:lvl4pPr marL="1600200" indent="-228600" eaLnBrk="0" hangingPunct="0">
              <a:defRPr b="1" i="1">
                <a:solidFill>
                  <a:schemeClr val="hlink"/>
                </a:solidFill>
                <a:latin typeface="Arial" charset="0"/>
              </a:defRPr>
            </a:lvl4pPr>
            <a:lvl5pPr marL="2057400" indent="-228600" eaLnBrk="0" hangingPunct="0">
              <a:defRPr b="1" i="1">
                <a:solidFill>
                  <a:schemeClr val="hlink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hlink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hlink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hlink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hlink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3108" name="Rectangle 44"/>
          <p:cNvSpPr>
            <a:spLocks noChangeArrowheads="1"/>
          </p:cNvSpPr>
          <p:nvPr/>
        </p:nvSpPr>
        <p:spPr bwMode="auto">
          <a:xfrm>
            <a:off x="4787900" y="2276475"/>
            <a:ext cx="431800" cy="215900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>
            <a:lvl1pPr eaLnBrk="0" hangingPunct="0">
              <a:defRPr b="1" i="1">
                <a:solidFill>
                  <a:schemeClr val="hlink"/>
                </a:solidFill>
                <a:latin typeface="Arial" charset="0"/>
              </a:defRPr>
            </a:lvl1pPr>
            <a:lvl2pPr marL="742950" indent="-285750" eaLnBrk="0" hangingPunct="0">
              <a:defRPr b="1" i="1">
                <a:solidFill>
                  <a:schemeClr val="hlink"/>
                </a:solidFill>
                <a:latin typeface="Arial" charset="0"/>
              </a:defRPr>
            </a:lvl2pPr>
            <a:lvl3pPr marL="1143000" indent="-228600" eaLnBrk="0" hangingPunct="0">
              <a:defRPr b="1" i="1">
                <a:solidFill>
                  <a:schemeClr val="hlink"/>
                </a:solidFill>
                <a:latin typeface="Arial" charset="0"/>
              </a:defRPr>
            </a:lvl3pPr>
            <a:lvl4pPr marL="1600200" indent="-228600" eaLnBrk="0" hangingPunct="0">
              <a:defRPr b="1" i="1">
                <a:solidFill>
                  <a:schemeClr val="hlink"/>
                </a:solidFill>
                <a:latin typeface="Arial" charset="0"/>
              </a:defRPr>
            </a:lvl4pPr>
            <a:lvl5pPr marL="2057400" indent="-228600" eaLnBrk="0" hangingPunct="0">
              <a:defRPr b="1" i="1">
                <a:solidFill>
                  <a:schemeClr val="hlink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hlink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hlink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hlink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hlink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3109" name="Rectangle 45"/>
          <p:cNvSpPr>
            <a:spLocks noChangeArrowheads="1"/>
          </p:cNvSpPr>
          <p:nvPr/>
        </p:nvSpPr>
        <p:spPr bwMode="auto">
          <a:xfrm>
            <a:off x="6227763" y="2276475"/>
            <a:ext cx="431800" cy="215900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>
            <a:lvl1pPr eaLnBrk="0" hangingPunct="0">
              <a:defRPr b="1" i="1">
                <a:solidFill>
                  <a:schemeClr val="hlink"/>
                </a:solidFill>
                <a:latin typeface="Arial" charset="0"/>
              </a:defRPr>
            </a:lvl1pPr>
            <a:lvl2pPr marL="742950" indent="-285750" eaLnBrk="0" hangingPunct="0">
              <a:defRPr b="1" i="1">
                <a:solidFill>
                  <a:schemeClr val="hlink"/>
                </a:solidFill>
                <a:latin typeface="Arial" charset="0"/>
              </a:defRPr>
            </a:lvl2pPr>
            <a:lvl3pPr marL="1143000" indent="-228600" eaLnBrk="0" hangingPunct="0">
              <a:defRPr b="1" i="1">
                <a:solidFill>
                  <a:schemeClr val="hlink"/>
                </a:solidFill>
                <a:latin typeface="Arial" charset="0"/>
              </a:defRPr>
            </a:lvl3pPr>
            <a:lvl4pPr marL="1600200" indent="-228600" eaLnBrk="0" hangingPunct="0">
              <a:defRPr b="1" i="1">
                <a:solidFill>
                  <a:schemeClr val="hlink"/>
                </a:solidFill>
                <a:latin typeface="Arial" charset="0"/>
              </a:defRPr>
            </a:lvl4pPr>
            <a:lvl5pPr marL="2057400" indent="-228600" eaLnBrk="0" hangingPunct="0">
              <a:defRPr b="1" i="1">
                <a:solidFill>
                  <a:schemeClr val="hlink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hlink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hlink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hlink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hlink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3110" name="Oval 46"/>
          <p:cNvSpPr>
            <a:spLocks noChangeArrowheads="1"/>
          </p:cNvSpPr>
          <p:nvPr/>
        </p:nvSpPr>
        <p:spPr bwMode="auto">
          <a:xfrm>
            <a:off x="8172450" y="404813"/>
            <a:ext cx="792163" cy="792162"/>
          </a:xfrm>
          <a:prstGeom prst="ellips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>
            <a:lvl1pPr eaLnBrk="0" hangingPunct="0">
              <a:defRPr b="1" i="1">
                <a:solidFill>
                  <a:schemeClr val="hlink"/>
                </a:solidFill>
                <a:latin typeface="Arial" charset="0"/>
              </a:defRPr>
            </a:lvl1pPr>
            <a:lvl2pPr marL="742950" indent="-285750" eaLnBrk="0" hangingPunct="0">
              <a:defRPr b="1" i="1">
                <a:solidFill>
                  <a:schemeClr val="hlink"/>
                </a:solidFill>
                <a:latin typeface="Arial" charset="0"/>
              </a:defRPr>
            </a:lvl2pPr>
            <a:lvl3pPr marL="1143000" indent="-228600" eaLnBrk="0" hangingPunct="0">
              <a:defRPr b="1" i="1">
                <a:solidFill>
                  <a:schemeClr val="hlink"/>
                </a:solidFill>
                <a:latin typeface="Arial" charset="0"/>
              </a:defRPr>
            </a:lvl3pPr>
            <a:lvl4pPr marL="1600200" indent="-228600" eaLnBrk="0" hangingPunct="0">
              <a:defRPr b="1" i="1">
                <a:solidFill>
                  <a:schemeClr val="hlink"/>
                </a:solidFill>
                <a:latin typeface="Arial" charset="0"/>
              </a:defRPr>
            </a:lvl4pPr>
            <a:lvl5pPr marL="2057400" indent="-228600" eaLnBrk="0" hangingPunct="0">
              <a:defRPr b="1" i="1">
                <a:solidFill>
                  <a:schemeClr val="hlink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hlink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hlink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hlink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hlink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4800" b="0" i="0"/>
              <a:t>46</a:t>
            </a:r>
          </a:p>
        </p:txBody>
      </p:sp>
    </p:spTree>
    <p:extLst>
      <p:ext uri="{BB962C8B-B14F-4D97-AF65-F5344CB8AC3E}">
        <p14:creationId xmlns:p14="http://schemas.microsoft.com/office/powerpoint/2010/main" val="3482629711"/>
      </p:ext>
    </p:extLst>
  </p:cSld>
  <p:clrMapOvr>
    <a:masterClrMapping/>
  </p:clrMapOvr>
</p:sld>
</file>

<file path=ppt/theme/theme1.xml><?xml version="1.0" encoding="utf-8"?>
<a:theme xmlns:a="http://schemas.openxmlformats.org/drawingml/2006/main" name="презентация">
  <a:themeElements>
    <a:clrScheme name="Текст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кст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кст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</Template>
  <TotalTime>8</TotalTime>
  <Words>932</Words>
  <Application>Microsoft Office PowerPoint</Application>
  <PresentationFormat>Экран (4:3)</PresentationFormat>
  <Paragraphs>374</Paragraphs>
  <Slides>17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9" baseType="lpstr">
      <vt:lpstr>презентация</vt:lpstr>
      <vt:lpstr>Точечный рисунок</vt:lpstr>
      <vt:lpstr>Части речи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usn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419</cp:lastModifiedBy>
  <cp:revision>5</cp:revision>
  <dcterms:created xsi:type="dcterms:W3CDTF">2013-10-26T04:23:54Z</dcterms:created>
  <dcterms:modified xsi:type="dcterms:W3CDTF">2013-11-26T09:58:57Z</dcterms:modified>
</cp:coreProperties>
</file>