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Default Extension="mp3" ContentType="audio/unknown"/>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29"/>
  </p:notesMasterIdLst>
  <p:sldIdLst>
    <p:sldId id="256" r:id="rId2"/>
    <p:sldId id="276" r:id="rId3"/>
    <p:sldId id="300" r:id="rId4"/>
    <p:sldId id="275" r:id="rId5"/>
    <p:sldId id="279" r:id="rId6"/>
    <p:sldId id="277" r:id="rId7"/>
    <p:sldId id="301" r:id="rId8"/>
    <p:sldId id="280" r:id="rId9"/>
    <p:sldId id="302" r:id="rId10"/>
    <p:sldId id="303" r:id="rId11"/>
    <p:sldId id="307" r:id="rId12"/>
    <p:sldId id="306" r:id="rId13"/>
    <p:sldId id="308" r:id="rId14"/>
    <p:sldId id="309" r:id="rId15"/>
    <p:sldId id="288" r:id="rId16"/>
    <p:sldId id="310" r:id="rId17"/>
    <p:sldId id="304" r:id="rId18"/>
    <p:sldId id="305" r:id="rId19"/>
    <p:sldId id="293" r:id="rId20"/>
    <p:sldId id="294" r:id="rId21"/>
    <p:sldId id="297" r:id="rId22"/>
    <p:sldId id="295" r:id="rId23"/>
    <p:sldId id="289" r:id="rId24"/>
    <p:sldId id="290" r:id="rId25"/>
    <p:sldId id="291" r:id="rId26"/>
    <p:sldId id="311" r:id="rId27"/>
    <p:sldId id="298" r:id="rId28"/>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Rg st="1" end="27"/>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5" d="100"/>
          <a:sy n="65" d="100"/>
        </p:scale>
        <p:origin x="-666" y="-10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25FF130-6D7A-4DEE-ABD7-A8B800967D1E}" type="datetimeFigureOut">
              <a:rPr lang="ru-RU" smtClean="0"/>
              <a:pPr/>
              <a:t>27.03.2015</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7DFFCD4-1880-4168-9A53-7852F6BF8AF7}" type="slidenum">
              <a:rPr lang="ru-RU" smtClean="0"/>
              <a:pPr/>
              <a:t>‹#›</a:t>
            </a:fld>
            <a:endParaRPr lang="ru-RU"/>
          </a:p>
        </p:txBody>
      </p:sp>
    </p:spTree>
    <p:extLst>
      <p:ext uri="{BB962C8B-B14F-4D97-AF65-F5344CB8AC3E}">
        <p14:creationId xmlns:p14="http://schemas.microsoft.com/office/powerpoint/2010/main" xmlns="" val="20111580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en-US" dirty="0" smtClean="0"/>
              <a:t>http://verhischkola.ucoz.ru/index/shkolnyj_muzej/0-11</a:t>
            </a:r>
            <a:endParaRPr lang="ru-RU" dirty="0"/>
          </a:p>
        </p:txBody>
      </p:sp>
      <p:sp>
        <p:nvSpPr>
          <p:cNvPr id="4" name="Номер слайда 3"/>
          <p:cNvSpPr>
            <a:spLocks noGrp="1"/>
          </p:cNvSpPr>
          <p:nvPr>
            <p:ph type="sldNum" sz="quarter" idx="10"/>
          </p:nvPr>
        </p:nvSpPr>
        <p:spPr/>
        <p:txBody>
          <a:bodyPr/>
          <a:lstStyle/>
          <a:p>
            <a:fld id="{77DFFCD4-1880-4168-9A53-7852F6BF8AF7}" type="slidenum">
              <a:rPr lang="ru-RU" smtClean="0"/>
              <a:pPr/>
              <a:t>26</a:t>
            </a:fld>
            <a:endParaRPr lang="ru-RU"/>
          </a:p>
        </p:txBody>
      </p:sp>
    </p:spTree>
    <p:extLst>
      <p:ext uri="{BB962C8B-B14F-4D97-AF65-F5344CB8AC3E}">
        <p14:creationId xmlns:p14="http://schemas.microsoft.com/office/powerpoint/2010/main" xmlns="" val="17933211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8" name="TextBox 7"/>
          <p:cNvSpPr txBox="1"/>
          <p:nvPr/>
        </p:nvSpPr>
        <p:spPr>
          <a:xfrm>
            <a:off x="1828800" y="3159760"/>
            <a:ext cx="457200" cy="1034129"/>
          </a:xfrm>
          <a:prstGeom prst="rect">
            <a:avLst/>
          </a:prstGeom>
          <a:noFill/>
        </p:spPr>
        <p:txBody>
          <a:bodyPr wrap="square" lIns="0" tIns="9144" rIns="0" bIns="9144" rtlCol="0" anchor="ctr" anchorCtr="0">
            <a:spAutoFit/>
          </a:bodyPr>
          <a:lstStyle/>
          <a:p>
            <a:r>
              <a:rPr lang="en-US" sz="6600" dirty="0" smtClean="0">
                <a:effectLst>
                  <a:outerShdw blurRad="38100" dist="38100" dir="2700000" algn="tl">
                    <a:srgbClr val="000000">
                      <a:alpha val="43137"/>
                    </a:srgbClr>
                  </a:outerShdw>
                </a:effectLst>
                <a:latin typeface="+mn-lt"/>
              </a:rPr>
              <a:t>{</a:t>
            </a:r>
            <a:endParaRPr lang="en-US" sz="6600" dirty="0">
              <a:effectLst>
                <a:outerShdw blurRad="38100" dist="38100" dir="2700000" algn="tl">
                  <a:srgbClr val="000000">
                    <a:alpha val="43137"/>
                  </a:srgbClr>
                </a:outerShdw>
              </a:effectLst>
              <a:latin typeface="+mn-lt"/>
            </a:endParaRPr>
          </a:p>
        </p:txBody>
      </p:sp>
      <p:sp>
        <p:nvSpPr>
          <p:cNvPr id="2" name="Title 1"/>
          <p:cNvSpPr>
            <a:spLocks noGrp="1"/>
          </p:cNvSpPr>
          <p:nvPr>
            <p:ph type="ctrTitle"/>
          </p:nvPr>
        </p:nvSpPr>
        <p:spPr>
          <a:xfrm>
            <a:off x="777240" y="1219200"/>
            <a:ext cx="7543800" cy="2152650"/>
          </a:xfrm>
        </p:spPr>
        <p:txBody>
          <a:bodyPr>
            <a:noAutofit/>
          </a:bodyPr>
          <a:lstStyle>
            <a:lvl1pPr>
              <a:defRPr sz="6000">
                <a:solidFill>
                  <a:schemeClr val="tx1"/>
                </a:solidFill>
              </a:defRPr>
            </a:lvl1pPr>
          </a:lstStyle>
          <a:p>
            <a:r>
              <a:rPr lang="ru-RU" smtClean="0"/>
              <a:t>Образец заголовка</a:t>
            </a:r>
            <a:endParaRPr lang="en-US" dirty="0"/>
          </a:p>
        </p:txBody>
      </p:sp>
      <p:sp>
        <p:nvSpPr>
          <p:cNvPr id="3" name="Subtitle 2"/>
          <p:cNvSpPr>
            <a:spLocks noGrp="1"/>
          </p:cNvSpPr>
          <p:nvPr>
            <p:ph type="subTitle" idx="1"/>
          </p:nvPr>
        </p:nvSpPr>
        <p:spPr>
          <a:xfrm>
            <a:off x="2133600" y="3375491"/>
            <a:ext cx="6172200" cy="685800"/>
          </a:xfrm>
        </p:spPr>
        <p:txBody>
          <a:bodyPr anchor="ctr"/>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15" name="Date Placeholder 14"/>
          <p:cNvSpPr>
            <a:spLocks noGrp="1"/>
          </p:cNvSpPr>
          <p:nvPr>
            <p:ph type="dt" sz="half" idx="10"/>
          </p:nvPr>
        </p:nvSpPr>
        <p:spPr/>
        <p:txBody>
          <a:bodyPr/>
          <a:lstStyle/>
          <a:p>
            <a:fld id="{26A25C29-D8D4-4234-8170-295C41B30BBC}" type="datetimeFigureOut">
              <a:rPr lang="ru-RU" smtClean="0"/>
              <a:pPr/>
              <a:t>27.03.2015</a:t>
            </a:fld>
            <a:endParaRPr lang="ru-RU"/>
          </a:p>
        </p:txBody>
      </p:sp>
      <p:sp>
        <p:nvSpPr>
          <p:cNvPr id="16" name="Slide Number Placeholder 15"/>
          <p:cNvSpPr>
            <a:spLocks noGrp="1"/>
          </p:cNvSpPr>
          <p:nvPr>
            <p:ph type="sldNum" sz="quarter" idx="11"/>
          </p:nvPr>
        </p:nvSpPr>
        <p:spPr/>
        <p:txBody>
          <a:bodyPr/>
          <a:lstStyle/>
          <a:p>
            <a:fld id="{4456288A-50FB-4F33-A67B-F1E886F606F4}" type="slidenum">
              <a:rPr lang="ru-RU" smtClean="0"/>
              <a:pPr/>
              <a:t>‹#›</a:t>
            </a:fld>
            <a:endParaRPr lang="ru-RU"/>
          </a:p>
        </p:txBody>
      </p:sp>
      <p:sp>
        <p:nvSpPr>
          <p:cNvPr id="17" name="Footer Placeholder 16"/>
          <p:cNvSpPr>
            <a:spLocks noGrp="1"/>
          </p:cNvSpPr>
          <p:nvPr>
            <p:ph type="ftr" sz="quarter" idx="12"/>
          </p:nvPr>
        </p:nvSpPr>
        <p:spPr/>
        <p:txBody>
          <a:bodyPr/>
          <a:lstStyle/>
          <a:p>
            <a:endParaRPr lang="ru-RU"/>
          </a:p>
        </p:txBody>
      </p:sp>
    </p:spTree>
  </p:cSld>
  <p:clrMapOvr>
    <a:masterClrMapping/>
  </p:clrMapOvr>
  <mc:AlternateContent xmlns:mc="http://schemas.openxmlformats.org/markup-compatibility/2006">
    <mc:Choice xmlns:p14="http://schemas.microsoft.com/office/powerpoint/2010/main" xmlns="" Requires="p14">
      <p:transition spd="slow" p14:dur="4500" advTm="15000">
        <p:wipe dir="d"/>
      </p:transition>
    </mc:Choice>
    <mc:Fallback>
      <p:transition spd="slow" advTm="15000">
        <p:wipe dir="d"/>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2133600" y="685801"/>
            <a:ext cx="5791200" cy="3505199"/>
          </a:xfrm>
        </p:spPr>
        <p:txBody>
          <a:bodyPr vert="eaVert"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26A25C29-D8D4-4234-8170-295C41B30BBC}" type="datetimeFigureOut">
              <a:rPr lang="ru-RU" smtClean="0"/>
              <a:pPr/>
              <a:t>27.03.2015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4456288A-50FB-4F33-A67B-F1E886F606F4}" type="slidenum">
              <a:rPr lang="ru-RU" smtClean="0"/>
              <a:pPr/>
              <a:t>‹#›</a:t>
            </a:fld>
            <a:endParaRPr lang="ru-RU"/>
          </a:p>
        </p:txBody>
      </p:sp>
    </p:spTree>
  </p:cSld>
  <p:clrMapOvr>
    <a:masterClrMapping/>
  </p:clrMapOvr>
  <mc:AlternateContent xmlns:mc="http://schemas.openxmlformats.org/markup-compatibility/2006">
    <mc:Choice xmlns:p14="http://schemas.microsoft.com/office/powerpoint/2010/main" xmlns="" Requires="p14">
      <p:transition spd="slow" p14:dur="4500" advTm="15000">
        <p:wipe dir="d"/>
      </p:transition>
    </mc:Choice>
    <mc:Fallback>
      <p:transition spd="slow" advTm="15000">
        <p:wipe dir="d"/>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09600" y="609601"/>
            <a:ext cx="2133600" cy="5181600"/>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2895600" y="685801"/>
            <a:ext cx="5029200" cy="4572000"/>
          </a:xfrm>
        </p:spPr>
        <p:txBody>
          <a:bodyPr vert="eaVert"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26A25C29-D8D4-4234-8170-295C41B30BBC}" type="datetimeFigureOut">
              <a:rPr lang="ru-RU" smtClean="0"/>
              <a:pPr/>
              <a:t>27.03.2015</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4456288A-50FB-4F33-A67B-F1E886F606F4}" type="slidenum">
              <a:rPr lang="ru-RU" smtClean="0"/>
              <a:pPr/>
              <a:t>‹#›</a:t>
            </a:fld>
            <a:endParaRPr lang="ru-RU"/>
          </a:p>
        </p:txBody>
      </p:sp>
    </p:spTree>
  </p:cSld>
  <p:clrMapOvr>
    <a:masterClrMapping/>
  </p:clrMapOvr>
  <mc:AlternateContent xmlns:mc="http://schemas.openxmlformats.org/markup-compatibility/2006">
    <mc:Choice xmlns:p14="http://schemas.microsoft.com/office/powerpoint/2010/main" xmlns="" Requires="p14">
      <p:transition spd="slow" p14:dur="4500" advTm="15000">
        <p:wipe dir="d"/>
      </p:transition>
    </mc:Choice>
    <mc:Fallback>
      <p:transition spd="slow" advTm="15000">
        <p:wipe dir="d"/>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3" name="Title 12"/>
          <p:cNvSpPr>
            <a:spLocks noGrp="1"/>
          </p:cNvSpPr>
          <p:nvPr>
            <p:ph type="title"/>
          </p:nvPr>
        </p:nvSpPr>
        <p:spPr/>
        <p:txBody>
          <a:bodyPr/>
          <a:lstStyle/>
          <a:p>
            <a:r>
              <a:rPr lang="ru-RU" smtClean="0"/>
              <a:t>Образец заголовка</a:t>
            </a:r>
            <a:endParaRPr lang="en-US"/>
          </a:p>
        </p:txBody>
      </p:sp>
      <p:sp>
        <p:nvSpPr>
          <p:cNvPr id="14" name="Date Placeholder 13"/>
          <p:cNvSpPr>
            <a:spLocks noGrp="1"/>
          </p:cNvSpPr>
          <p:nvPr>
            <p:ph type="dt" sz="half" idx="10"/>
          </p:nvPr>
        </p:nvSpPr>
        <p:spPr/>
        <p:txBody>
          <a:bodyPr/>
          <a:lstStyle/>
          <a:p>
            <a:fld id="{26A25C29-D8D4-4234-8170-295C41B30BBC}" type="datetimeFigureOut">
              <a:rPr lang="ru-RU" smtClean="0"/>
              <a:pPr/>
              <a:t>27.03.2015</a:t>
            </a:fld>
            <a:endParaRPr lang="ru-RU"/>
          </a:p>
        </p:txBody>
      </p:sp>
      <p:sp>
        <p:nvSpPr>
          <p:cNvPr id="15" name="Slide Number Placeholder 14"/>
          <p:cNvSpPr>
            <a:spLocks noGrp="1"/>
          </p:cNvSpPr>
          <p:nvPr>
            <p:ph type="sldNum" sz="quarter" idx="11"/>
          </p:nvPr>
        </p:nvSpPr>
        <p:spPr/>
        <p:txBody>
          <a:bodyPr/>
          <a:lstStyle/>
          <a:p>
            <a:fld id="{4456288A-50FB-4F33-A67B-F1E886F606F4}" type="slidenum">
              <a:rPr lang="ru-RU" smtClean="0"/>
              <a:pPr/>
              <a:t>‹#›</a:t>
            </a:fld>
            <a:endParaRPr lang="ru-RU"/>
          </a:p>
        </p:txBody>
      </p:sp>
      <p:sp>
        <p:nvSpPr>
          <p:cNvPr id="16" name="Footer Placeholder 15"/>
          <p:cNvSpPr>
            <a:spLocks noGrp="1"/>
          </p:cNvSpPr>
          <p:nvPr>
            <p:ph type="ftr" sz="quarter" idx="12"/>
          </p:nvPr>
        </p:nvSpPr>
        <p:spPr/>
        <p:txBody>
          <a:bodyPr/>
          <a:lstStyle/>
          <a:p>
            <a:endParaRPr lang="ru-RU"/>
          </a:p>
        </p:txBody>
      </p:sp>
    </p:spTree>
  </p:cSld>
  <p:clrMapOvr>
    <a:masterClrMapping/>
  </p:clrMapOvr>
  <mc:AlternateContent xmlns:mc="http://schemas.openxmlformats.org/markup-compatibility/2006">
    <mc:Choice xmlns:p14="http://schemas.microsoft.com/office/powerpoint/2010/main" xmlns="" Requires="p14">
      <p:transition spd="slow" p14:dur="4500" advTm="15000">
        <p:wipe dir="d"/>
      </p:transition>
    </mc:Choice>
    <mc:Fallback>
      <p:transition spd="slow" advTm="15000">
        <p:wipe dir="d"/>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8" name="TextBox 7"/>
          <p:cNvSpPr txBox="1"/>
          <p:nvPr/>
        </p:nvSpPr>
        <p:spPr>
          <a:xfrm>
            <a:off x="4267200" y="4074497"/>
            <a:ext cx="457200" cy="1015663"/>
          </a:xfrm>
          <a:prstGeom prst="rect">
            <a:avLst/>
          </a:prstGeom>
          <a:noFill/>
        </p:spPr>
        <p:txBody>
          <a:bodyPr wrap="square" lIns="0" tIns="0" rIns="0" bIns="0" rtlCol="0" anchor="t" anchorCtr="0">
            <a:spAutoFit/>
          </a:bodyPr>
          <a:lstStyle/>
          <a:p>
            <a:r>
              <a:rPr lang="en-US" sz="6600" dirty="0" smtClean="0">
                <a:effectLst>
                  <a:outerShdw blurRad="38100" dist="38100" dir="2700000" algn="tl">
                    <a:srgbClr val="000000">
                      <a:alpha val="43137"/>
                    </a:srgbClr>
                  </a:outerShdw>
                </a:effectLst>
                <a:latin typeface="+mn-lt"/>
              </a:rPr>
              <a:t>{</a:t>
            </a:r>
            <a:endParaRPr lang="en-US" sz="6600" dirty="0">
              <a:effectLst>
                <a:outerShdw blurRad="38100" dist="38100" dir="2700000" algn="tl">
                  <a:srgbClr val="000000">
                    <a:alpha val="43137"/>
                  </a:srgbClr>
                </a:outerShdw>
              </a:effectLst>
              <a:latin typeface="+mn-lt"/>
            </a:endParaRPr>
          </a:p>
        </p:txBody>
      </p:sp>
      <p:sp>
        <p:nvSpPr>
          <p:cNvPr id="3" name="Text Placeholder 2"/>
          <p:cNvSpPr>
            <a:spLocks noGrp="1"/>
          </p:cNvSpPr>
          <p:nvPr>
            <p:ph type="body" idx="1"/>
          </p:nvPr>
        </p:nvSpPr>
        <p:spPr>
          <a:xfrm>
            <a:off x="4572000" y="4267368"/>
            <a:ext cx="3733800" cy="731520"/>
          </a:xfrm>
        </p:spPr>
        <p:txBody>
          <a:bodyPr anchor="ctr">
            <a:normAutofit/>
          </a:bodyPr>
          <a:lstStyle>
            <a:lvl1pPr marL="0" indent="0">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12" name="Date Placeholder 11"/>
          <p:cNvSpPr>
            <a:spLocks noGrp="1"/>
          </p:cNvSpPr>
          <p:nvPr>
            <p:ph type="dt" sz="half" idx="10"/>
          </p:nvPr>
        </p:nvSpPr>
        <p:spPr/>
        <p:txBody>
          <a:bodyPr/>
          <a:lstStyle/>
          <a:p>
            <a:fld id="{26A25C29-D8D4-4234-8170-295C41B30BBC}" type="datetimeFigureOut">
              <a:rPr lang="ru-RU" smtClean="0"/>
              <a:pPr/>
              <a:t>27.03.2015</a:t>
            </a:fld>
            <a:endParaRPr lang="ru-RU"/>
          </a:p>
        </p:txBody>
      </p:sp>
      <p:sp>
        <p:nvSpPr>
          <p:cNvPr id="13" name="Slide Number Placeholder 12"/>
          <p:cNvSpPr>
            <a:spLocks noGrp="1"/>
          </p:cNvSpPr>
          <p:nvPr>
            <p:ph type="sldNum" sz="quarter" idx="11"/>
          </p:nvPr>
        </p:nvSpPr>
        <p:spPr/>
        <p:txBody>
          <a:bodyPr/>
          <a:lstStyle/>
          <a:p>
            <a:fld id="{4456288A-50FB-4F33-A67B-F1E886F606F4}" type="slidenum">
              <a:rPr lang="ru-RU" smtClean="0"/>
              <a:pPr/>
              <a:t>‹#›</a:t>
            </a:fld>
            <a:endParaRPr lang="ru-RU"/>
          </a:p>
        </p:txBody>
      </p:sp>
      <p:sp>
        <p:nvSpPr>
          <p:cNvPr id="14" name="Footer Placeholder 13"/>
          <p:cNvSpPr>
            <a:spLocks noGrp="1"/>
          </p:cNvSpPr>
          <p:nvPr>
            <p:ph type="ftr" sz="quarter" idx="12"/>
          </p:nvPr>
        </p:nvSpPr>
        <p:spPr/>
        <p:txBody>
          <a:bodyPr/>
          <a:lstStyle/>
          <a:p>
            <a:endParaRPr lang="ru-RU"/>
          </a:p>
        </p:txBody>
      </p:sp>
      <p:sp>
        <p:nvSpPr>
          <p:cNvPr id="4" name="Title 3"/>
          <p:cNvSpPr>
            <a:spLocks noGrp="1"/>
          </p:cNvSpPr>
          <p:nvPr>
            <p:ph type="title"/>
          </p:nvPr>
        </p:nvSpPr>
        <p:spPr>
          <a:xfrm>
            <a:off x="2286000" y="1905000"/>
            <a:ext cx="6035040" cy="2350008"/>
          </a:xfrm>
        </p:spPr>
        <p:txBody>
          <a:bodyPr/>
          <a:lstStyle>
            <a:lvl1pPr marL="0" algn="l" defTabSz="914400" rtl="0" eaLnBrk="1" latinLnBrk="0" hangingPunct="1">
              <a:spcBef>
                <a:spcPct val="0"/>
              </a:spcBef>
              <a:buNone/>
              <a:defRPr lang="en-US" sz="5400" b="0" kern="1200" cap="none" dirty="0" smtClean="0">
                <a:solidFill>
                  <a:schemeClr val="tx1"/>
                </a:solidFill>
                <a:effectLst>
                  <a:outerShdw blurRad="38100" dist="38100" dir="2700000" algn="tl">
                    <a:srgbClr val="000000">
                      <a:alpha val="43137"/>
                    </a:srgbClr>
                  </a:outerShdw>
                </a:effectLst>
                <a:latin typeface="+mj-lt"/>
                <a:ea typeface="+mj-ea"/>
                <a:cs typeface="+mj-cs"/>
              </a:defRPr>
            </a:lvl1pPr>
          </a:lstStyle>
          <a:p>
            <a:r>
              <a:rPr lang="ru-RU" smtClean="0"/>
              <a:t>Образец заголовка</a:t>
            </a:r>
            <a:endParaRPr lang="en-US" dirty="0"/>
          </a:p>
        </p:txBody>
      </p:sp>
    </p:spTree>
  </p:cSld>
  <p:clrMapOvr>
    <a:masterClrMapping/>
  </p:clrMapOvr>
  <mc:AlternateContent xmlns:mc="http://schemas.openxmlformats.org/markup-compatibility/2006">
    <mc:Choice xmlns:p14="http://schemas.microsoft.com/office/powerpoint/2010/main" xmlns="" Requires="p14">
      <p:transition spd="slow" p14:dur="4500" advTm="15000">
        <p:wipe dir="d"/>
      </p:transition>
    </mc:Choice>
    <mc:Fallback>
      <p:transition spd="slow" advTm="15000">
        <p:wipe dir="d"/>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8" name="Date Placeholder 7"/>
          <p:cNvSpPr>
            <a:spLocks noGrp="1"/>
          </p:cNvSpPr>
          <p:nvPr>
            <p:ph type="dt" sz="half" idx="10"/>
          </p:nvPr>
        </p:nvSpPr>
        <p:spPr/>
        <p:txBody>
          <a:bodyPr/>
          <a:lstStyle/>
          <a:p>
            <a:fld id="{26A25C29-D8D4-4234-8170-295C41B30BBC}" type="datetimeFigureOut">
              <a:rPr lang="ru-RU" smtClean="0"/>
              <a:pPr/>
              <a:t>27.03.2015</a:t>
            </a:fld>
            <a:endParaRPr lang="ru-RU"/>
          </a:p>
        </p:txBody>
      </p:sp>
      <p:sp>
        <p:nvSpPr>
          <p:cNvPr id="9" name="Slide Number Placeholder 8"/>
          <p:cNvSpPr>
            <a:spLocks noGrp="1"/>
          </p:cNvSpPr>
          <p:nvPr>
            <p:ph type="sldNum" sz="quarter" idx="11"/>
          </p:nvPr>
        </p:nvSpPr>
        <p:spPr/>
        <p:txBody>
          <a:bodyPr/>
          <a:lstStyle/>
          <a:p>
            <a:fld id="{4456288A-50FB-4F33-A67B-F1E886F606F4}" type="slidenum">
              <a:rPr lang="ru-RU" smtClean="0"/>
              <a:pPr/>
              <a:t>‹#›</a:t>
            </a:fld>
            <a:endParaRPr lang="ru-RU"/>
          </a:p>
        </p:txBody>
      </p:sp>
      <p:sp>
        <p:nvSpPr>
          <p:cNvPr id="10" name="Footer Placeholder 9"/>
          <p:cNvSpPr>
            <a:spLocks noGrp="1"/>
          </p:cNvSpPr>
          <p:nvPr>
            <p:ph type="ftr" sz="quarter" idx="12"/>
          </p:nvPr>
        </p:nvSpPr>
        <p:spPr/>
        <p:txBody>
          <a:bodyPr/>
          <a:lstStyle/>
          <a:p>
            <a:endParaRPr lang="ru-RU"/>
          </a:p>
        </p:txBody>
      </p:sp>
      <p:sp>
        <p:nvSpPr>
          <p:cNvPr id="11" name="Title 10"/>
          <p:cNvSpPr>
            <a:spLocks noGrp="1"/>
          </p:cNvSpPr>
          <p:nvPr>
            <p:ph type="title"/>
          </p:nvPr>
        </p:nvSpPr>
        <p:spPr/>
        <p:txBody>
          <a:bodyPr/>
          <a:lstStyle/>
          <a:p>
            <a:r>
              <a:rPr lang="ru-RU" smtClean="0"/>
              <a:t>Образец заголовка</a:t>
            </a:r>
            <a:endParaRPr lang="en-US" dirty="0"/>
          </a:p>
        </p:txBody>
      </p:sp>
      <p:sp>
        <p:nvSpPr>
          <p:cNvPr id="5" name="Content Placeholder 4"/>
          <p:cNvSpPr>
            <a:spLocks noGrp="1"/>
          </p:cNvSpPr>
          <p:nvPr>
            <p:ph sz="quarter" idx="13"/>
          </p:nvPr>
        </p:nvSpPr>
        <p:spPr>
          <a:xfrm>
            <a:off x="1344168" y="658368"/>
            <a:ext cx="3273552" cy="34290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Content Placeholder 6"/>
          <p:cNvSpPr>
            <a:spLocks noGrp="1"/>
          </p:cNvSpPr>
          <p:nvPr>
            <p:ph sz="quarter" idx="14"/>
          </p:nvPr>
        </p:nvSpPr>
        <p:spPr>
          <a:xfrm>
            <a:off x="5029200" y="658368"/>
            <a:ext cx="3273552" cy="343217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mc:AlternateContent xmlns:mc="http://schemas.openxmlformats.org/markup-compatibility/2006">
    <mc:Choice xmlns:p14="http://schemas.microsoft.com/office/powerpoint/2010/main" xmlns="" Requires="p14">
      <p:transition spd="slow" p14:dur="4500" advTm="15000">
        <p:wipe dir="d"/>
      </p:transition>
    </mc:Choice>
    <mc:Fallback>
      <p:transition spd="slow" advTm="15000">
        <p:wipe dir="d"/>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41120" y="661976"/>
            <a:ext cx="3273552" cy="639762"/>
          </a:xfrm>
        </p:spPr>
        <p:txBody>
          <a:bodyPr anchor="ctr">
            <a:noAutofit/>
          </a:bodyPr>
          <a:lstStyle>
            <a:lvl1pPr marL="0" indent="0">
              <a:buNone/>
              <a:defRPr sz="2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344168" y="1371600"/>
            <a:ext cx="3276600" cy="2743200"/>
          </a:xfrm>
        </p:spPr>
        <p:txBody>
          <a:bodyPr anchor="t"/>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5029200" y="661976"/>
            <a:ext cx="3273552" cy="639762"/>
          </a:xfrm>
        </p:spPr>
        <p:txBody>
          <a:bodyPr anchor="ctr">
            <a:noAutofit/>
          </a:bodyPr>
          <a:lstStyle>
            <a:lvl1pPr marL="0" indent="0">
              <a:buNone/>
              <a:defRPr sz="2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5029200" y="1371600"/>
            <a:ext cx="3273552" cy="2743200"/>
          </a:xfrm>
        </p:spPr>
        <p:txBody>
          <a:bodyPr anchor="t"/>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3" name="TextBox 12"/>
          <p:cNvSpPr txBox="1"/>
          <p:nvPr/>
        </p:nvSpPr>
        <p:spPr>
          <a:xfrm>
            <a:off x="1056640" y="520192"/>
            <a:ext cx="457200" cy="923330"/>
          </a:xfrm>
          <a:prstGeom prst="rect">
            <a:avLst/>
          </a:prstGeom>
          <a:noFill/>
        </p:spPr>
        <p:txBody>
          <a:bodyPr wrap="square" lIns="0" tIns="0" rIns="0" bIns="0" rtlCol="0" anchor="t" anchorCtr="0">
            <a:spAutoFit/>
          </a:bodyPr>
          <a:lstStyle/>
          <a:p>
            <a:r>
              <a:rPr lang="en-US" sz="6000" dirty="0" smtClean="0">
                <a:effectLst>
                  <a:outerShdw blurRad="38100" dist="38100" dir="2700000" algn="tl">
                    <a:srgbClr val="000000">
                      <a:alpha val="43137"/>
                    </a:srgbClr>
                  </a:outerShdw>
                </a:effectLst>
                <a:latin typeface="+mn-lt"/>
              </a:rPr>
              <a:t>{</a:t>
            </a:r>
            <a:endParaRPr lang="en-US" sz="6000" dirty="0">
              <a:effectLst>
                <a:outerShdw blurRad="38100" dist="38100" dir="2700000" algn="tl">
                  <a:srgbClr val="000000">
                    <a:alpha val="43137"/>
                  </a:srgbClr>
                </a:outerShdw>
              </a:effectLst>
              <a:latin typeface="+mn-lt"/>
            </a:endParaRPr>
          </a:p>
        </p:txBody>
      </p:sp>
      <p:sp>
        <p:nvSpPr>
          <p:cNvPr id="18" name="TextBox 17"/>
          <p:cNvSpPr txBox="1"/>
          <p:nvPr/>
        </p:nvSpPr>
        <p:spPr>
          <a:xfrm>
            <a:off x="4780280" y="520192"/>
            <a:ext cx="457200" cy="923330"/>
          </a:xfrm>
          <a:prstGeom prst="rect">
            <a:avLst/>
          </a:prstGeom>
          <a:noFill/>
        </p:spPr>
        <p:txBody>
          <a:bodyPr wrap="square" lIns="0" tIns="0" rIns="0" bIns="0" rtlCol="0" anchor="t" anchorCtr="0">
            <a:spAutoFit/>
          </a:bodyPr>
          <a:lstStyle/>
          <a:p>
            <a:r>
              <a:rPr lang="en-US" sz="6000" dirty="0" smtClean="0">
                <a:effectLst>
                  <a:outerShdw blurRad="38100" dist="38100" dir="2700000" algn="tl">
                    <a:srgbClr val="000000">
                      <a:alpha val="43137"/>
                    </a:srgbClr>
                  </a:outerShdw>
                </a:effectLst>
                <a:latin typeface="+mn-lt"/>
              </a:rPr>
              <a:t>{</a:t>
            </a:r>
            <a:endParaRPr lang="en-US" sz="6000" dirty="0">
              <a:effectLst>
                <a:outerShdw blurRad="38100" dist="38100" dir="2700000" algn="tl">
                  <a:srgbClr val="000000">
                    <a:alpha val="43137"/>
                  </a:srgbClr>
                </a:outerShdw>
              </a:effectLst>
              <a:latin typeface="+mn-lt"/>
            </a:endParaRPr>
          </a:p>
        </p:txBody>
      </p:sp>
      <p:sp>
        <p:nvSpPr>
          <p:cNvPr id="12" name="Title 11"/>
          <p:cNvSpPr>
            <a:spLocks noGrp="1"/>
          </p:cNvSpPr>
          <p:nvPr>
            <p:ph type="title"/>
          </p:nvPr>
        </p:nvSpPr>
        <p:spPr/>
        <p:txBody>
          <a:bodyPr/>
          <a:lstStyle/>
          <a:p>
            <a:r>
              <a:rPr lang="ru-RU" smtClean="0"/>
              <a:t>Образец заголовка</a:t>
            </a:r>
            <a:endParaRPr lang="en-US" dirty="0"/>
          </a:p>
        </p:txBody>
      </p:sp>
      <p:sp>
        <p:nvSpPr>
          <p:cNvPr id="14" name="Date Placeholder 13"/>
          <p:cNvSpPr>
            <a:spLocks noGrp="1"/>
          </p:cNvSpPr>
          <p:nvPr>
            <p:ph type="dt" sz="half" idx="10"/>
          </p:nvPr>
        </p:nvSpPr>
        <p:spPr/>
        <p:txBody>
          <a:bodyPr/>
          <a:lstStyle/>
          <a:p>
            <a:fld id="{26A25C29-D8D4-4234-8170-295C41B30BBC}" type="datetimeFigureOut">
              <a:rPr lang="ru-RU" smtClean="0"/>
              <a:pPr/>
              <a:t>27.03.2015</a:t>
            </a:fld>
            <a:endParaRPr lang="ru-RU"/>
          </a:p>
        </p:txBody>
      </p:sp>
      <p:sp>
        <p:nvSpPr>
          <p:cNvPr id="15" name="Slide Number Placeholder 14"/>
          <p:cNvSpPr>
            <a:spLocks noGrp="1"/>
          </p:cNvSpPr>
          <p:nvPr>
            <p:ph type="sldNum" sz="quarter" idx="11"/>
          </p:nvPr>
        </p:nvSpPr>
        <p:spPr/>
        <p:txBody>
          <a:bodyPr/>
          <a:lstStyle/>
          <a:p>
            <a:fld id="{4456288A-50FB-4F33-A67B-F1E886F606F4}" type="slidenum">
              <a:rPr lang="ru-RU" smtClean="0"/>
              <a:pPr/>
              <a:t>‹#›</a:t>
            </a:fld>
            <a:endParaRPr lang="ru-RU"/>
          </a:p>
        </p:txBody>
      </p:sp>
      <p:sp>
        <p:nvSpPr>
          <p:cNvPr id="16" name="Footer Placeholder 15"/>
          <p:cNvSpPr>
            <a:spLocks noGrp="1"/>
          </p:cNvSpPr>
          <p:nvPr>
            <p:ph type="ftr" sz="quarter" idx="12"/>
          </p:nvPr>
        </p:nvSpPr>
        <p:spPr/>
        <p:txBody>
          <a:bodyPr/>
          <a:lstStyle/>
          <a:p>
            <a:endParaRPr lang="ru-RU"/>
          </a:p>
        </p:txBody>
      </p:sp>
    </p:spTree>
  </p:cSld>
  <p:clrMapOvr>
    <a:masterClrMapping/>
  </p:clrMapOvr>
  <mc:AlternateContent xmlns:mc="http://schemas.openxmlformats.org/markup-compatibility/2006">
    <mc:Choice xmlns:p14="http://schemas.microsoft.com/office/powerpoint/2010/main" xmlns="" Requires="p14">
      <p:transition spd="slow" p14:dur="4500" advTm="15000">
        <p:wipe dir="d"/>
      </p:transition>
    </mc:Choice>
    <mc:Fallback>
      <p:transition spd="slow" advTm="15000">
        <p:wipe dir="d"/>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ru-RU" smtClean="0"/>
              <a:t>Образец заголовка</a:t>
            </a:r>
            <a:endParaRPr lang="en-US"/>
          </a:p>
        </p:txBody>
      </p:sp>
      <p:sp>
        <p:nvSpPr>
          <p:cNvPr id="7" name="Date Placeholder 6"/>
          <p:cNvSpPr>
            <a:spLocks noGrp="1"/>
          </p:cNvSpPr>
          <p:nvPr>
            <p:ph type="dt" sz="half" idx="10"/>
          </p:nvPr>
        </p:nvSpPr>
        <p:spPr/>
        <p:txBody>
          <a:bodyPr/>
          <a:lstStyle/>
          <a:p>
            <a:fld id="{26A25C29-D8D4-4234-8170-295C41B30BBC}" type="datetimeFigureOut">
              <a:rPr lang="ru-RU" smtClean="0"/>
              <a:pPr/>
              <a:t>27.03.2015</a:t>
            </a:fld>
            <a:endParaRPr lang="ru-RU"/>
          </a:p>
        </p:txBody>
      </p:sp>
      <p:sp>
        <p:nvSpPr>
          <p:cNvPr id="8" name="Slide Number Placeholder 7"/>
          <p:cNvSpPr>
            <a:spLocks noGrp="1"/>
          </p:cNvSpPr>
          <p:nvPr>
            <p:ph type="sldNum" sz="quarter" idx="11"/>
          </p:nvPr>
        </p:nvSpPr>
        <p:spPr/>
        <p:txBody>
          <a:bodyPr/>
          <a:lstStyle/>
          <a:p>
            <a:fld id="{4456288A-50FB-4F33-A67B-F1E886F606F4}" type="slidenum">
              <a:rPr lang="ru-RU" smtClean="0"/>
              <a:pPr/>
              <a:t>‹#›</a:t>
            </a:fld>
            <a:endParaRPr lang="ru-RU"/>
          </a:p>
        </p:txBody>
      </p:sp>
      <p:sp>
        <p:nvSpPr>
          <p:cNvPr id="9" name="Footer Placeholder 8"/>
          <p:cNvSpPr>
            <a:spLocks noGrp="1"/>
          </p:cNvSpPr>
          <p:nvPr>
            <p:ph type="ftr" sz="quarter" idx="12"/>
          </p:nvPr>
        </p:nvSpPr>
        <p:spPr/>
        <p:txBody>
          <a:bodyPr/>
          <a:lstStyle/>
          <a:p>
            <a:endParaRPr lang="ru-RU"/>
          </a:p>
        </p:txBody>
      </p:sp>
    </p:spTree>
  </p:cSld>
  <p:clrMapOvr>
    <a:masterClrMapping/>
  </p:clrMapOvr>
  <mc:AlternateContent xmlns:mc="http://schemas.openxmlformats.org/markup-compatibility/2006">
    <mc:Choice xmlns:p14="http://schemas.microsoft.com/office/powerpoint/2010/main" xmlns="" Requires="p14">
      <p:transition spd="slow" p14:dur="4500" advTm="15000">
        <p:wipe dir="d"/>
      </p:transition>
    </mc:Choice>
    <mc:Fallback>
      <p:transition spd="slow" advTm="15000">
        <p:wipe dir="d"/>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26A25C29-D8D4-4234-8170-295C41B30BBC}" type="datetimeFigureOut">
              <a:rPr lang="ru-RU" smtClean="0"/>
              <a:pPr/>
              <a:t>27.03.2015</a:t>
            </a:fld>
            <a:endParaRPr lang="ru-RU"/>
          </a:p>
        </p:txBody>
      </p:sp>
      <p:sp>
        <p:nvSpPr>
          <p:cNvPr id="6" name="Slide Number Placeholder 5"/>
          <p:cNvSpPr>
            <a:spLocks noGrp="1"/>
          </p:cNvSpPr>
          <p:nvPr>
            <p:ph type="sldNum" sz="quarter" idx="11"/>
          </p:nvPr>
        </p:nvSpPr>
        <p:spPr/>
        <p:txBody>
          <a:bodyPr/>
          <a:lstStyle/>
          <a:p>
            <a:fld id="{4456288A-50FB-4F33-A67B-F1E886F606F4}" type="slidenum">
              <a:rPr lang="ru-RU" smtClean="0"/>
              <a:pPr/>
              <a:t>‹#›</a:t>
            </a:fld>
            <a:endParaRPr lang="ru-RU"/>
          </a:p>
        </p:txBody>
      </p:sp>
      <p:sp>
        <p:nvSpPr>
          <p:cNvPr id="7" name="Footer Placeholder 6"/>
          <p:cNvSpPr>
            <a:spLocks noGrp="1"/>
          </p:cNvSpPr>
          <p:nvPr>
            <p:ph type="ftr" sz="quarter" idx="12"/>
          </p:nvPr>
        </p:nvSpPr>
        <p:spPr/>
        <p:txBody>
          <a:bodyPr/>
          <a:lstStyle/>
          <a:p>
            <a:endParaRPr lang="ru-RU"/>
          </a:p>
        </p:txBody>
      </p:sp>
    </p:spTree>
  </p:cSld>
  <p:clrMapOvr>
    <a:masterClrMapping/>
  </p:clrMapOvr>
  <mc:AlternateContent xmlns:mc="http://schemas.openxmlformats.org/markup-compatibility/2006">
    <mc:Choice xmlns:p14="http://schemas.microsoft.com/office/powerpoint/2010/main" xmlns="" Requires="p14">
      <p:transition spd="slow" p14:dur="4500" advTm="15000">
        <p:wipe dir="d"/>
      </p:transition>
    </mc:Choice>
    <mc:Fallback>
      <p:transition spd="slow" advTm="15000">
        <p:wipe dir="d"/>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9" name="TextBox 8"/>
          <p:cNvSpPr txBox="1"/>
          <p:nvPr/>
        </p:nvSpPr>
        <p:spPr>
          <a:xfrm>
            <a:off x="5328920" y="1774588"/>
            <a:ext cx="457200" cy="1231106"/>
          </a:xfrm>
          <a:prstGeom prst="rect">
            <a:avLst/>
          </a:prstGeom>
          <a:noFill/>
        </p:spPr>
        <p:txBody>
          <a:bodyPr wrap="square" lIns="0" tIns="0" rIns="0" bIns="0" rtlCol="0" anchor="t" anchorCtr="0">
            <a:spAutoFit/>
          </a:bodyPr>
          <a:lstStyle/>
          <a:p>
            <a:r>
              <a:rPr lang="en-US" sz="8000" dirty="0" smtClean="0">
                <a:effectLst>
                  <a:outerShdw blurRad="38100" dist="38100" dir="2700000" algn="tl">
                    <a:srgbClr val="000000">
                      <a:alpha val="43137"/>
                    </a:srgbClr>
                  </a:outerShdw>
                </a:effectLst>
                <a:latin typeface="+mn-lt"/>
              </a:rPr>
              <a:t>{</a:t>
            </a:r>
            <a:endParaRPr lang="en-US" sz="8000" dirty="0">
              <a:effectLst>
                <a:outerShdw blurRad="38100" dist="38100" dir="2700000" algn="tl">
                  <a:srgbClr val="000000">
                    <a:alpha val="43137"/>
                  </a:srgbClr>
                </a:outerShdw>
              </a:effectLst>
              <a:latin typeface="+mn-lt"/>
            </a:endParaRPr>
          </a:p>
        </p:txBody>
      </p:sp>
      <p:sp>
        <p:nvSpPr>
          <p:cNvPr id="3" name="Content Placeholder 2"/>
          <p:cNvSpPr>
            <a:spLocks noGrp="1"/>
          </p:cNvSpPr>
          <p:nvPr>
            <p:ph idx="1"/>
          </p:nvPr>
        </p:nvSpPr>
        <p:spPr>
          <a:xfrm>
            <a:off x="838200" y="685801"/>
            <a:ext cx="4343400" cy="3429000"/>
          </a:xfrm>
        </p:spPr>
        <p:txBody>
          <a:bodyPr anchor="ctr"/>
          <a:lstStyle>
            <a:lvl1pPr>
              <a:defRPr sz="2400"/>
            </a:lvl1pPr>
            <a:lvl2pPr>
              <a:defRPr sz="2200"/>
            </a:lvl2pPr>
            <a:lvl3pPr>
              <a:defRPr sz="2000"/>
            </a:lvl3pPr>
            <a:lvl4pPr>
              <a:defRPr sz="1800"/>
            </a:lvl4pPr>
            <a:lvl5pPr>
              <a:defRPr sz="18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5715000" y="685801"/>
            <a:ext cx="2590800" cy="3429000"/>
          </a:xfrm>
        </p:spPr>
        <p:txBody>
          <a:bodyPr anchor="ct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15" name="Date Placeholder 14"/>
          <p:cNvSpPr>
            <a:spLocks noGrp="1"/>
          </p:cNvSpPr>
          <p:nvPr>
            <p:ph type="dt" sz="half" idx="10"/>
          </p:nvPr>
        </p:nvSpPr>
        <p:spPr/>
        <p:txBody>
          <a:bodyPr/>
          <a:lstStyle/>
          <a:p>
            <a:fld id="{26A25C29-D8D4-4234-8170-295C41B30BBC}" type="datetimeFigureOut">
              <a:rPr lang="ru-RU" smtClean="0"/>
              <a:pPr/>
              <a:t>27.03.2015</a:t>
            </a:fld>
            <a:endParaRPr lang="ru-RU"/>
          </a:p>
        </p:txBody>
      </p:sp>
      <p:sp>
        <p:nvSpPr>
          <p:cNvPr id="16" name="Slide Number Placeholder 15"/>
          <p:cNvSpPr>
            <a:spLocks noGrp="1"/>
          </p:cNvSpPr>
          <p:nvPr>
            <p:ph type="sldNum" sz="quarter" idx="11"/>
          </p:nvPr>
        </p:nvSpPr>
        <p:spPr/>
        <p:txBody>
          <a:bodyPr/>
          <a:lstStyle/>
          <a:p>
            <a:fld id="{4456288A-50FB-4F33-A67B-F1E886F606F4}" type="slidenum">
              <a:rPr lang="ru-RU" smtClean="0"/>
              <a:pPr/>
              <a:t>‹#›</a:t>
            </a:fld>
            <a:endParaRPr lang="ru-RU"/>
          </a:p>
        </p:txBody>
      </p:sp>
      <p:sp>
        <p:nvSpPr>
          <p:cNvPr id="17" name="Footer Placeholder 16"/>
          <p:cNvSpPr>
            <a:spLocks noGrp="1"/>
          </p:cNvSpPr>
          <p:nvPr>
            <p:ph type="ftr" sz="quarter" idx="12"/>
          </p:nvPr>
        </p:nvSpPr>
        <p:spPr/>
        <p:txBody>
          <a:bodyPr/>
          <a:lstStyle/>
          <a:p>
            <a:endParaRPr lang="ru-RU"/>
          </a:p>
        </p:txBody>
      </p:sp>
      <p:sp>
        <p:nvSpPr>
          <p:cNvPr id="18" name="Title 17"/>
          <p:cNvSpPr>
            <a:spLocks noGrp="1"/>
          </p:cNvSpPr>
          <p:nvPr>
            <p:ph type="title"/>
          </p:nvPr>
        </p:nvSpPr>
        <p:spPr/>
        <p:txBody>
          <a:bodyPr/>
          <a:lstStyle/>
          <a:p>
            <a:r>
              <a:rPr lang="ru-RU" smtClean="0"/>
              <a:t>Образец заголовка</a:t>
            </a:r>
            <a:endParaRPr lang="en-US" dirty="0"/>
          </a:p>
        </p:txBody>
      </p:sp>
    </p:spTree>
  </p:cSld>
  <p:clrMapOvr>
    <a:masterClrMapping/>
  </p:clrMapOvr>
  <mc:AlternateContent xmlns:mc="http://schemas.openxmlformats.org/markup-compatibility/2006">
    <mc:Choice xmlns:p14="http://schemas.microsoft.com/office/powerpoint/2010/main" xmlns="" Requires="p14">
      <p:transition spd="slow" p14:dur="4500" advTm="15000">
        <p:wipe dir="d"/>
      </p:transition>
    </mc:Choice>
    <mc:Fallback>
      <p:transition spd="slow" advTm="15000">
        <p:wipe dir="d"/>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1219200" y="612775"/>
            <a:ext cx="6705600" cy="2546985"/>
          </a:xfrm>
          <a:effectLst>
            <a:outerShdw blurRad="152400" dist="317500" dir="5400000" sx="90000" sy="-19000" rotWithShape="0">
              <a:prstClr val="black">
                <a:alpha val="15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a:p>
        </p:txBody>
      </p:sp>
      <p:sp>
        <p:nvSpPr>
          <p:cNvPr id="4" name="Text Placeholder 3"/>
          <p:cNvSpPr>
            <a:spLocks noGrp="1"/>
          </p:cNvSpPr>
          <p:nvPr>
            <p:ph type="body" sz="half" idx="2"/>
          </p:nvPr>
        </p:nvSpPr>
        <p:spPr>
          <a:xfrm>
            <a:off x="2743200" y="3453047"/>
            <a:ext cx="5029200" cy="720804"/>
          </a:xfrm>
        </p:spPr>
        <p:txBody>
          <a:bodyPr anchor="ct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9" name="TextBox 8"/>
          <p:cNvSpPr txBox="1"/>
          <p:nvPr/>
        </p:nvSpPr>
        <p:spPr>
          <a:xfrm>
            <a:off x="2435352" y="3331464"/>
            <a:ext cx="457200" cy="923330"/>
          </a:xfrm>
          <a:prstGeom prst="rect">
            <a:avLst/>
          </a:prstGeom>
          <a:noFill/>
        </p:spPr>
        <p:txBody>
          <a:bodyPr wrap="square" lIns="0" tIns="0" rIns="0" bIns="0" rtlCol="0" anchor="t" anchorCtr="0">
            <a:spAutoFit/>
          </a:bodyPr>
          <a:lstStyle/>
          <a:p>
            <a:r>
              <a:rPr lang="en-US" sz="6000" dirty="0" smtClean="0">
                <a:effectLst>
                  <a:outerShdw blurRad="38100" dist="38100" dir="2700000" algn="tl">
                    <a:srgbClr val="000000">
                      <a:alpha val="43137"/>
                    </a:srgbClr>
                  </a:outerShdw>
                </a:effectLst>
                <a:latin typeface="+mn-lt"/>
              </a:rPr>
              <a:t>{</a:t>
            </a:r>
            <a:endParaRPr lang="en-US" sz="6000" dirty="0">
              <a:effectLst>
                <a:outerShdw blurRad="38100" dist="38100" dir="2700000" algn="tl">
                  <a:srgbClr val="000000">
                    <a:alpha val="43137"/>
                  </a:srgbClr>
                </a:outerShdw>
              </a:effectLst>
              <a:latin typeface="+mn-lt"/>
            </a:endParaRPr>
          </a:p>
        </p:txBody>
      </p:sp>
      <p:sp>
        <p:nvSpPr>
          <p:cNvPr id="11" name="Title 10"/>
          <p:cNvSpPr>
            <a:spLocks noGrp="1"/>
          </p:cNvSpPr>
          <p:nvPr>
            <p:ph type="title"/>
          </p:nvPr>
        </p:nvSpPr>
        <p:spPr/>
        <p:txBody>
          <a:bodyPr/>
          <a:lstStyle/>
          <a:p>
            <a:r>
              <a:rPr lang="ru-RU" smtClean="0"/>
              <a:t>Образец заголовка</a:t>
            </a:r>
            <a:endParaRPr lang="en-US"/>
          </a:p>
        </p:txBody>
      </p:sp>
      <p:sp>
        <p:nvSpPr>
          <p:cNvPr id="13" name="Date Placeholder 12"/>
          <p:cNvSpPr>
            <a:spLocks noGrp="1"/>
          </p:cNvSpPr>
          <p:nvPr>
            <p:ph type="dt" sz="half" idx="10"/>
          </p:nvPr>
        </p:nvSpPr>
        <p:spPr/>
        <p:txBody>
          <a:bodyPr/>
          <a:lstStyle/>
          <a:p>
            <a:fld id="{26A25C29-D8D4-4234-8170-295C41B30BBC}" type="datetimeFigureOut">
              <a:rPr lang="ru-RU" smtClean="0"/>
              <a:pPr/>
              <a:t>27.03.2015</a:t>
            </a:fld>
            <a:endParaRPr lang="ru-RU"/>
          </a:p>
        </p:txBody>
      </p:sp>
      <p:sp>
        <p:nvSpPr>
          <p:cNvPr id="14" name="Slide Number Placeholder 13"/>
          <p:cNvSpPr>
            <a:spLocks noGrp="1"/>
          </p:cNvSpPr>
          <p:nvPr>
            <p:ph type="sldNum" sz="quarter" idx="11"/>
          </p:nvPr>
        </p:nvSpPr>
        <p:spPr/>
        <p:txBody>
          <a:bodyPr/>
          <a:lstStyle/>
          <a:p>
            <a:fld id="{4456288A-50FB-4F33-A67B-F1E886F606F4}" type="slidenum">
              <a:rPr lang="ru-RU" smtClean="0"/>
              <a:pPr/>
              <a:t>‹#›</a:t>
            </a:fld>
            <a:endParaRPr lang="ru-RU"/>
          </a:p>
        </p:txBody>
      </p:sp>
      <p:sp>
        <p:nvSpPr>
          <p:cNvPr id="15" name="Footer Placeholder 14"/>
          <p:cNvSpPr>
            <a:spLocks noGrp="1"/>
          </p:cNvSpPr>
          <p:nvPr>
            <p:ph type="ftr" sz="quarter" idx="12"/>
          </p:nvPr>
        </p:nvSpPr>
        <p:spPr/>
        <p:txBody>
          <a:bodyPr/>
          <a:lstStyle/>
          <a:p>
            <a:endParaRPr lang="ru-RU"/>
          </a:p>
        </p:txBody>
      </p:sp>
    </p:spTree>
  </p:cSld>
  <p:clrMapOvr>
    <a:masterClrMapping/>
  </p:clrMapOvr>
  <mc:AlternateContent xmlns:mc="http://schemas.openxmlformats.org/markup-compatibility/2006">
    <mc:Choice xmlns:p14="http://schemas.microsoft.com/office/powerpoint/2010/main" xmlns="" Requires="p14">
      <p:transition spd="slow" p14:dur="4500" advTm="15000">
        <p:wipe dir="d"/>
      </p:transition>
    </mc:Choice>
    <mc:Fallback>
      <p:transition spd="slow" advTm="15000">
        <p:wipe dir="d"/>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gradFill>
            <a:gsLst>
              <a:gs pos="0">
                <a:schemeClr val="accent6">
                  <a:lumMod val="50000"/>
                  <a:alpha val="36000"/>
                </a:schemeClr>
              </a:gs>
              <a:gs pos="100000">
                <a:schemeClr val="bg2">
                  <a:alpha val="1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rot="19724275">
            <a:off x="1373221" y="1038440"/>
            <a:ext cx="7240620" cy="5706987"/>
          </a:xfrm>
          <a:prstGeom prst="ellipse">
            <a:avLst/>
          </a:prstGeom>
          <a:gradFill flip="none" rotWithShape="1">
            <a:gsLst>
              <a:gs pos="0">
                <a:schemeClr val="accent6">
                  <a:lumMod val="60000"/>
                  <a:lumOff val="40000"/>
                  <a:alpha val="7000"/>
                </a:schemeClr>
              </a:gs>
              <a:gs pos="58000">
                <a:schemeClr val="bg2">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rot="17656910">
            <a:off x="-274211" y="1165875"/>
            <a:ext cx="5538472" cy="4480459"/>
          </a:xfrm>
          <a:prstGeom prst="ellipse">
            <a:avLst/>
          </a:prstGeom>
          <a:gradFill flip="none" rotWithShape="1">
            <a:gsLst>
              <a:gs pos="0">
                <a:schemeClr val="accent6">
                  <a:lumMod val="60000"/>
                  <a:lumOff val="40000"/>
                  <a:alpha val="8000"/>
                </a:schemeClr>
              </a:gs>
              <a:gs pos="58000">
                <a:schemeClr val="bg2">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rot="19724275">
            <a:off x="3277955" y="116854"/>
            <a:ext cx="6479362" cy="4754757"/>
          </a:xfrm>
          <a:prstGeom prst="ellipse">
            <a:avLst/>
          </a:prstGeom>
          <a:gradFill flip="none" rotWithShape="1">
            <a:gsLst>
              <a:gs pos="0">
                <a:schemeClr val="accent6">
                  <a:lumMod val="60000"/>
                  <a:lumOff val="40000"/>
                  <a:alpha val="8000"/>
                </a:schemeClr>
              </a:gs>
              <a:gs pos="58000">
                <a:schemeClr val="bg2">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777240" y="4876800"/>
            <a:ext cx="7543800" cy="914400"/>
          </a:xfrm>
          <a:prstGeom prst="rect">
            <a:avLst/>
          </a:prstGeom>
        </p:spPr>
        <p:txBody>
          <a:bodyPr vert="horz" lIns="91440" tIns="45720" rIns="91440" bIns="45720" rtlCol="0" anchor="b">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2133600" y="685801"/>
            <a:ext cx="6096000" cy="3657599"/>
          </a:xfrm>
          <a:prstGeom prst="rect">
            <a:avLst/>
          </a:prstGeom>
        </p:spPr>
        <p:txBody>
          <a:bodyPr vert="horz" lIns="91440" tIns="45720" rIns="91440" bIns="45720" rtlCol="0" anchor="ct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6172200" y="6154738"/>
            <a:ext cx="2133600" cy="365125"/>
          </a:xfrm>
          <a:prstGeom prst="rect">
            <a:avLst/>
          </a:prstGeom>
        </p:spPr>
        <p:txBody>
          <a:bodyPr vert="horz" lIns="91440" tIns="45720" rIns="91440" bIns="45720" rtlCol="0" anchor="t"/>
          <a:lstStyle>
            <a:lvl1pPr algn="r">
              <a:defRPr sz="1100">
                <a:solidFill>
                  <a:schemeClr val="tx1">
                    <a:alpha val="60000"/>
                  </a:schemeClr>
                </a:solidFill>
                <a:effectLst/>
              </a:defRPr>
            </a:lvl1pPr>
          </a:lstStyle>
          <a:p>
            <a:fld id="{26A25C29-D8D4-4234-8170-295C41B30BBC}" type="datetimeFigureOut">
              <a:rPr lang="ru-RU" smtClean="0"/>
              <a:pPr/>
              <a:t>27.03.2015</a:t>
            </a:fld>
            <a:endParaRPr lang="ru-RU"/>
          </a:p>
        </p:txBody>
      </p:sp>
      <p:sp>
        <p:nvSpPr>
          <p:cNvPr id="5" name="Footer Placeholder 4"/>
          <p:cNvSpPr>
            <a:spLocks noGrp="1"/>
          </p:cNvSpPr>
          <p:nvPr>
            <p:ph type="ftr" sz="quarter" idx="3"/>
          </p:nvPr>
        </p:nvSpPr>
        <p:spPr>
          <a:xfrm>
            <a:off x="822960" y="6154738"/>
            <a:ext cx="4572000" cy="365125"/>
          </a:xfrm>
          <a:prstGeom prst="rect">
            <a:avLst/>
          </a:prstGeom>
        </p:spPr>
        <p:txBody>
          <a:bodyPr vert="horz" lIns="91440" tIns="45720" rIns="91440" bIns="45720" rtlCol="0" anchor="t"/>
          <a:lstStyle>
            <a:lvl1pPr algn="l">
              <a:defRPr sz="1100">
                <a:solidFill>
                  <a:schemeClr val="tx1">
                    <a:alpha val="60000"/>
                  </a:schemeClr>
                </a:solidFill>
                <a:effectLst/>
              </a:defRPr>
            </a:lvl1pPr>
          </a:lstStyle>
          <a:p>
            <a:endParaRPr lang="ru-RU"/>
          </a:p>
        </p:txBody>
      </p:sp>
      <p:sp>
        <p:nvSpPr>
          <p:cNvPr id="6" name="Slide Number Placeholder 5"/>
          <p:cNvSpPr>
            <a:spLocks noGrp="1"/>
          </p:cNvSpPr>
          <p:nvPr>
            <p:ph type="sldNum" sz="quarter" idx="4"/>
          </p:nvPr>
        </p:nvSpPr>
        <p:spPr>
          <a:xfrm>
            <a:off x="822960" y="5842000"/>
            <a:ext cx="2133600" cy="304800"/>
          </a:xfrm>
          <a:prstGeom prst="rect">
            <a:avLst/>
          </a:prstGeom>
        </p:spPr>
        <p:txBody>
          <a:bodyPr vert="horz" lIns="91440" tIns="45720" rIns="91440" bIns="9144" rtlCol="0" anchor="b"/>
          <a:lstStyle>
            <a:lvl1pPr algn="l">
              <a:defRPr sz="1600">
                <a:solidFill>
                  <a:schemeClr val="tx1">
                    <a:alpha val="60000"/>
                  </a:schemeClr>
                </a:solidFill>
                <a:effectLst/>
              </a:defRPr>
            </a:lvl1pPr>
          </a:lstStyle>
          <a:p>
            <a:fld id="{4456288A-50FB-4F33-A67B-F1E886F606F4}" type="slidenum">
              <a:rPr lang="ru-RU" smtClean="0"/>
              <a:pPr/>
              <a:t>‹#›</a:t>
            </a:fld>
            <a:endParaRPr lang="ru-RU"/>
          </a:p>
        </p:txBody>
      </p:sp>
    </p:spTree>
  </p:cSld>
  <p:clrMap bg1="dk1" tx1="lt1" bg2="dk2" tx2="lt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mc:AlternateContent xmlns:mc="http://schemas.openxmlformats.org/markup-compatibility/2006">
    <mc:Choice xmlns:p14="http://schemas.microsoft.com/office/powerpoint/2010/main" xmlns="" Requires="p14">
      <p:transition spd="slow" p14:dur="4500" advTm="15000">
        <p:wipe dir="d"/>
      </p:transition>
    </mc:Choice>
    <mc:Fallback>
      <p:transition spd="slow" advTm="15000">
        <p:wipe dir="d"/>
      </p:transition>
    </mc:Fallback>
  </mc:AlternateContent>
  <p:timing>
    <p:tnLst>
      <p:par>
        <p:cTn id="1" dur="indefinite" restart="never" nodeType="tmRoot"/>
      </p:par>
    </p:tnLst>
  </p:timing>
  <p:txStyles>
    <p:titleStyle>
      <a:lvl1pPr algn="l" defTabSz="914400" rtl="0" eaLnBrk="1" latinLnBrk="0" hangingPunct="1">
        <a:spcBef>
          <a:spcPct val="0"/>
        </a:spcBef>
        <a:buNone/>
        <a:defRPr sz="4900" kern="1200">
          <a:solidFill>
            <a:schemeClr val="tx1"/>
          </a:solidFill>
          <a:effectLst>
            <a:outerShdw blurRad="38100" dist="38100" dir="2700000" algn="tl">
              <a:srgbClr val="000000">
                <a:alpha val="43137"/>
              </a:srgbClr>
            </a:outerShdw>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56032" algn="l" defTabSz="914400" rtl="0" eaLnBrk="1" latinLnBrk="0" hangingPunct="1">
        <a:spcBef>
          <a:spcPct val="20000"/>
        </a:spcBef>
        <a:spcAft>
          <a:spcPts val="0"/>
        </a:spcAft>
        <a:buSzPct val="60000"/>
        <a:buFont typeface="Wingdings" pitchFamily="2" charset="2"/>
        <a:buChar char=""/>
        <a:defRPr sz="2100" kern="1200">
          <a:solidFill>
            <a:schemeClr val="tx1"/>
          </a:solidFill>
          <a:effectLst>
            <a:outerShdw blurRad="38100" dist="38100" dir="2700000" algn="tl">
              <a:srgbClr val="000000">
                <a:alpha val="43137"/>
              </a:srgbClr>
            </a:outerShdw>
          </a:effectLst>
          <a:latin typeface="+mn-lt"/>
          <a:ea typeface="+mn-ea"/>
          <a:cs typeface="+mn-cs"/>
        </a:defRPr>
      </a:lvl1pPr>
      <a:lvl2pPr marL="640080" indent="-256032" algn="l" defTabSz="914400" rtl="0" eaLnBrk="1" latinLnBrk="0" hangingPunct="1">
        <a:spcBef>
          <a:spcPct val="20000"/>
        </a:spcBef>
        <a:buSzPct val="60000"/>
        <a:buFont typeface="Wingdings" pitchFamily="2" charset="2"/>
        <a:buChar char=""/>
        <a:defRPr sz="1900" kern="1200">
          <a:solidFill>
            <a:schemeClr val="tx1"/>
          </a:solidFill>
          <a:effectLst>
            <a:outerShdw blurRad="38100" dist="38100" dir="2700000" algn="tl">
              <a:srgbClr val="000000">
                <a:alpha val="43137"/>
              </a:srgbClr>
            </a:outerShdw>
          </a:effectLst>
          <a:latin typeface="+mn-lt"/>
          <a:ea typeface="+mn-ea"/>
          <a:cs typeface="+mn-cs"/>
        </a:defRPr>
      </a:lvl2pPr>
      <a:lvl3pPr marL="1005840" indent="-256032" algn="l" defTabSz="914400" rtl="0" eaLnBrk="1" latinLnBrk="0" hangingPunct="1">
        <a:spcBef>
          <a:spcPct val="20000"/>
        </a:spcBef>
        <a:buSzPct val="60000"/>
        <a:buFont typeface="Wingdings" pitchFamily="2" charset="2"/>
        <a:buChar char=""/>
        <a:defRPr sz="1700" kern="1200">
          <a:solidFill>
            <a:schemeClr val="tx1"/>
          </a:solidFill>
          <a:effectLst>
            <a:outerShdw blurRad="38100" dist="38100" dir="2700000" algn="tl">
              <a:srgbClr val="000000">
                <a:alpha val="43137"/>
              </a:srgbClr>
            </a:outerShdw>
          </a:effectLst>
          <a:latin typeface="+mn-lt"/>
          <a:ea typeface="+mn-ea"/>
          <a:cs typeface="+mn-cs"/>
        </a:defRPr>
      </a:lvl3pPr>
      <a:lvl4pPr marL="1371600" indent="-256032" algn="l" defTabSz="914400" rtl="0" eaLnBrk="1" latinLnBrk="0" hangingPunct="1">
        <a:spcBef>
          <a:spcPct val="20000"/>
        </a:spcBef>
        <a:buSzPct val="60000"/>
        <a:buFont typeface="Wingdings" pitchFamily="2" charset="2"/>
        <a:buChar char=""/>
        <a:defRPr sz="1600" kern="1200">
          <a:solidFill>
            <a:schemeClr val="tx1"/>
          </a:solidFill>
          <a:effectLst>
            <a:outerShdw blurRad="38100" dist="38100" dir="2700000" algn="tl">
              <a:srgbClr val="000000">
                <a:alpha val="43137"/>
              </a:srgbClr>
            </a:outerShdw>
          </a:effectLst>
          <a:latin typeface="+mn-lt"/>
          <a:ea typeface="+mn-ea"/>
          <a:cs typeface="+mn-cs"/>
        </a:defRPr>
      </a:lvl4pPr>
      <a:lvl5pPr marL="1645920" indent="-256032" algn="l" defTabSz="914400" rtl="0" eaLnBrk="1" latinLnBrk="0" hangingPunct="1">
        <a:spcBef>
          <a:spcPct val="20000"/>
        </a:spcBef>
        <a:buSzPct val="60000"/>
        <a:buFont typeface="Wingdings" pitchFamily="2" charset="2"/>
        <a:buChar char=""/>
        <a:defRPr sz="1500" kern="1200">
          <a:solidFill>
            <a:schemeClr val="tx1"/>
          </a:solidFill>
          <a:effectLst>
            <a:outerShdw blurRad="38100" dist="38100" dir="2700000" algn="tl">
              <a:srgbClr val="000000">
                <a:alpha val="43137"/>
              </a:srgbClr>
            </a:outerShdw>
          </a:effectLst>
          <a:latin typeface="+mn-lt"/>
          <a:ea typeface="+mn-ea"/>
          <a:cs typeface="+mn-cs"/>
        </a:defRPr>
      </a:lvl5pPr>
      <a:lvl6pPr marL="196596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6pPr>
      <a:lvl7pPr marL="224028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7pPr>
      <a:lvl8pPr marL="251460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8pPr>
      <a:lvl9pPr marL="283464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media" Target="../media/media1.mp3"/><Relationship Id="rId2" Type="http://schemas.openxmlformats.org/officeDocument/2006/relationships/slideLayout" Target="../slideLayouts/slideLayout1.xml"/><Relationship Id="rId1" Type="http://schemas.openxmlformats.org/officeDocument/2006/relationships/audio" Target="../media/media1.mp3"/><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microsoft.com/office/2007/relationships/media" Target="../media/media1.mp3"/><Relationship Id="rId2" Type="http://schemas.openxmlformats.org/officeDocument/2006/relationships/slideLayout" Target="../slideLayouts/slideLayout2.xml"/><Relationship Id="rId1" Type="http://schemas.openxmlformats.org/officeDocument/2006/relationships/audio" Target="../media/media1.mp3"/><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hyperlink" Target="http://kray32.ru/bryansk062.html"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hyperlink" Target="http://verhischkola.ucoz.ru/index/shkolnyj_muzej/0-11" TargetMode="Externa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79512" y="188640"/>
            <a:ext cx="8784976" cy="1584176"/>
          </a:xfrm>
        </p:spPr>
        <p:txBody>
          <a:bodyPr>
            <a:normAutofit/>
          </a:bodyPr>
          <a:lstStyle/>
          <a:p>
            <a:pPr algn="l"/>
            <a:r>
              <a:rPr lang="ru-RU" sz="4400" dirty="0" smtClean="0"/>
              <a:t>МБУК «Библиотека г.Фокино»</a:t>
            </a:r>
            <a:endParaRPr lang="ru-RU" sz="4400" dirty="0"/>
          </a:p>
        </p:txBody>
      </p:sp>
      <p:sp>
        <p:nvSpPr>
          <p:cNvPr id="3" name="Подзаголовок 2"/>
          <p:cNvSpPr>
            <a:spLocks noGrp="1"/>
          </p:cNvSpPr>
          <p:nvPr>
            <p:ph type="subTitle" idx="1"/>
          </p:nvPr>
        </p:nvSpPr>
        <p:spPr>
          <a:xfrm>
            <a:off x="2627784" y="1916832"/>
            <a:ext cx="5904656" cy="3721968"/>
          </a:xfrm>
        </p:spPr>
        <p:txBody>
          <a:bodyPr>
            <a:normAutofit fontScale="92500" lnSpcReduction="20000"/>
          </a:bodyPr>
          <a:lstStyle/>
          <a:p>
            <a:r>
              <a:rPr lang="ru-RU" sz="9600" b="1" i="1" dirty="0" smtClean="0">
                <a:latin typeface="Times New Roman" pitchFamily="18" charset="0"/>
                <a:cs typeface="Times New Roman" pitchFamily="18" charset="0"/>
              </a:rPr>
              <a:t>Он нас от смерти защитил</a:t>
            </a:r>
            <a:endParaRPr lang="ru-RU" sz="9600" b="1" i="1" dirty="0">
              <a:latin typeface="Times New Roman" pitchFamily="18" charset="0"/>
              <a:cs typeface="Times New Roman" pitchFamily="18" charset="0"/>
            </a:endParaRPr>
          </a:p>
        </p:txBody>
      </p:sp>
      <p:pic>
        <p:nvPicPr>
          <p:cNvPr id="5" name="56aa6a335cb200798f03b69fadbaa9a1.mp3">
            <a:hlinkClick r:id="" action="ppaction://media"/>
          </p:cNvPr>
          <p:cNvPicPr>
            <a:picLocks noChangeAspect="1"/>
          </p:cNvPicPr>
          <p:nvPr>
            <a:audioFile r:link="rId1"/>
            <p:extLst>
              <p:ext uri="{DAA4B4D4-6D71-4841-9C94-3DE7FCFB9230}">
                <p14:media xmlns:p14="http://schemas.microsoft.com/office/powerpoint/2010/main" xmlns="" r:embed="rId3"/>
              </p:ext>
            </p:extLst>
          </p:nvPr>
        </p:nvPicPr>
        <p:blipFill>
          <a:blip r:embed="rId4" cstate="print"/>
          <a:stretch>
            <a:fillRect/>
          </a:stretch>
        </p:blipFill>
        <p:spPr>
          <a:xfrm>
            <a:off x="3203848" y="3276600"/>
            <a:ext cx="609600" cy="60960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4500" advTm="15000">
        <p:wipe dir="d"/>
      </p:transition>
    </mc:Choice>
    <mc:Fallback>
      <p:transition spd="slow" advTm="15000">
        <p:wipe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800" decel="100000"/>
                                        <p:tgtEl>
                                          <p:spTgt spid="3">
                                            <p:txEl>
                                              <p:pRg st="0" end="0"/>
                                            </p:txEl>
                                          </p:spTgt>
                                        </p:tgtEl>
                                      </p:cBhvr>
                                    </p:animEffect>
                                    <p:anim calcmode="lin" valueType="num">
                                      <p:cBhvr>
                                        <p:cTn id="8" dur="800" decel="100000" fill="hold"/>
                                        <p:tgtEl>
                                          <p:spTgt spid="3">
                                            <p:txEl>
                                              <p:pRg st="0" end="0"/>
                                            </p:txEl>
                                          </p:spTgt>
                                        </p:tgtEl>
                                        <p:attrNameLst>
                                          <p:attrName>style.rotation</p:attrName>
                                        </p:attrNameLst>
                                      </p:cBhvr>
                                      <p:tavLst>
                                        <p:tav tm="0">
                                          <p:val>
                                            <p:fltVal val="-90"/>
                                          </p:val>
                                        </p:tav>
                                        <p:tav tm="100000">
                                          <p:val>
                                            <p:fltVal val="0"/>
                                          </p:val>
                                        </p:tav>
                                      </p:tavLst>
                                    </p:anim>
                                    <p:anim calcmode="lin" valueType="num">
                                      <p:cBhvr>
                                        <p:cTn id="9" dur="800" decel="100000" fill="hold"/>
                                        <p:tgtEl>
                                          <p:spTgt spid="3">
                                            <p:txEl>
                                              <p:pRg st="0" end="0"/>
                                            </p:txEl>
                                          </p:spTgt>
                                        </p:tgtEl>
                                        <p:attrNameLst>
                                          <p:attrName>ppt_x</p:attrName>
                                        </p:attrNameLst>
                                      </p:cBhvr>
                                      <p:tavLst>
                                        <p:tav tm="0">
                                          <p:val>
                                            <p:strVal val="#ppt_x+0.4"/>
                                          </p:val>
                                        </p:tav>
                                        <p:tav tm="100000">
                                          <p:val>
                                            <p:strVal val="#ppt_x-0.05"/>
                                          </p:val>
                                        </p:tav>
                                      </p:tavLst>
                                    </p:anim>
                                    <p:anim calcmode="lin" valueType="num">
                                      <p:cBhvr>
                                        <p:cTn id="10" dur="800" decel="100000" fill="hold"/>
                                        <p:tgtEl>
                                          <p:spTgt spid="3">
                                            <p:txEl>
                                              <p:pRg st="0" end="0"/>
                                            </p:txEl>
                                          </p:spTgt>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
                                            <p:txEl>
                                              <p:pRg st="0" end="0"/>
                                            </p:txEl>
                                          </p:spTgt>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
                                            <p:txEl>
                                              <p:pRg st="0" end="0"/>
                                            </p:txEl>
                                          </p:spTgt>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27">
                <p:cTn id="13" fill="hold" display="0">
                  <p:stCondLst>
                    <p:cond delay="indefinite"/>
                  </p:stCondLst>
                  <p:endCondLst>
                    <p:cond evt="onStopAudio" delay="0">
                      <p:tgtEl>
                        <p:sldTgt/>
                      </p:tgtEl>
                    </p:cond>
                  </p:endCondLst>
                </p:cTn>
                <p:tgtEl>
                  <p:spTgt spid="5"/>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79512" y="260648"/>
            <a:ext cx="8568952" cy="6480720"/>
          </a:xfrm>
        </p:spPr>
        <p:txBody>
          <a:bodyPr>
            <a:normAutofit/>
          </a:bodyPr>
          <a:lstStyle/>
          <a:p>
            <a:pPr marL="0" lvl="0" indent="176213" algn="just" fontAlgn="base">
              <a:spcBef>
                <a:spcPct val="20000"/>
              </a:spcBef>
              <a:spcAft>
                <a:spcPct val="0"/>
              </a:spcAft>
              <a:buClr>
                <a:srgbClr val="EBF25A"/>
              </a:buClr>
              <a:buSzPct val="80000"/>
              <a:buNone/>
              <a:tabLst>
                <a:tab pos="176213" algn="l"/>
              </a:tabLst>
              <a:defRPr/>
            </a:pPr>
            <a:r>
              <a:rPr lang="ru-RU" sz="2100" kern="0" dirty="0">
                <a:solidFill>
                  <a:srgbClr val="FFFFFF"/>
                </a:solidFill>
                <a:effectLst>
                  <a:outerShdw blurRad="38100" dist="38100" dir="2700000" algn="tl">
                    <a:srgbClr val="000000"/>
                  </a:outerShdw>
                </a:effectLst>
                <a:latin typeface="Tahoma"/>
                <a:cs typeface="Arial"/>
              </a:rPr>
              <a:t>Завоевал в соревновании первое место. В последствии работая начальником составного цеха. Своим рационализаторским предложением ускорил обработку сырья и дал заводу экономию сырья в несколько десятков тысяч рублей.</a:t>
            </a:r>
          </a:p>
          <a:p>
            <a:pPr marL="0" lvl="0" indent="176213" algn="just" fontAlgn="base">
              <a:spcBef>
                <a:spcPct val="20000"/>
              </a:spcBef>
              <a:spcAft>
                <a:spcPct val="0"/>
              </a:spcAft>
              <a:buClr>
                <a:srgbClr val="EBF25A"/>
              </a:buClr>
              <a:buSzPct val="80000"/>
              <a:buNone/>
              <a:tabLst>
                <a:tab pos="176213" algn="l"/>
              </a:tabLst>
              <a:defRPr/>
            </a:pPr>
            <a:r>
              <a:rPr lang="ru-RU" sz="2100" kern="0" dirty="0">
                <a:solidFill>
                  <a:srgbClr val="FFFFFF"/>
                </a:solidFill>
                <a:effectLst>
                  <a:outerShdw blurRad="38100" dist="38100" dir="2700000" algn="tl">
                    <a:srgbClr val="000000"/>
                  </a:outerShdw>
                </a:effectLst>
                <a:latin typeface="Tahoma"/>
                <a:cs typeface="Arial"/>
              </a:rPr>
              <a:t> Дома Володя был образцовым семьянином. Как бы он ни устал, какие бы трудности не встали перед ним, он никогда не терял бодрости, духа  веселости. Старался, чем мог, на досуге помочь мне в домашних делах и на огороде. Особенно Володя любил играть с дочкой Лорой. В выходные дни подолгу лепил из глины для дочери смешные фигурки. Вечером   много читал. В его личной библиотеке было полное собрание сочинений Ленина. Много другой политической и художественной литературы. Возвращаясь из командировки , всегда привозил книги.</a:t>
            </a:r>
          </a:p>
          <a:p>
            <a:pPr marL="0" lvl="0" indent="176213" algn="just" fontAlgn="base">
              <a:spcBef>
                <a:spcPct val="20000"/>
              </a:spcBef>
              <a:spcAft>
                <a:spcPct val="0"/>
              </a:spcAft>
              <a:buClr>
                <a:srgbClr val="EBF25A"/>
              </a:buClr>
              <a:buSzPct val="80000"/>
              <a:buNone/>
              <a:tabLst>
                <a:tab pos="176213" algn="l"/>
              </a:tabLst>
              <a:defRPr/>
            </a:pPr>
            <a:r>
              <a:rPr lang="ru-RU" sz="2100" kern="0" dirty="0">
                <a:solidFill>
                  <a:srgbClr val="FFFFFF"/>
                </a:solidFill>
                <a:effectLst>
                  <a:outerShdw blurRad="38100" dist="38100" dir="2700000" algn="tl">
                    <a:srgbClr val="000000"/>
                  </a:outerShdw>
                </a:effectLst>
                <a:latin typeface="Tahoma"/>
                <a:cs typeface="Arial"/>
              </a:rPr>
              <a:t> Володя был образцовым человеком и   неустанно продолжал учиться. Он погиб в расцвете сил. Погиб как патриот. Никогда из памяти народной не изгладится память о Герое Отечественной войны Владимире Рябке.»</a:t>
            </a:r>
          </a:p>
          <a:p>
            <a:pPr marL="0" lvl="0" indent="0" algn="r" fontAlgn="base">
              <a:spcBef>
                <a:spcPct val="20000"/>
              </a:spcBef>
              <a:spcAft>
                <a:spcPct val="0"/>
              </a:spcAft>
              <a:buClr>
                <a:srgbClr val="EBF25A"/>
              </a:buClr>
              <a:buSzPct val="80000"/>
              <a:buNone/>
              <a:defRPr/>
            </a:pPr>
            <a:r>
              <a:rPr lang="ru-RU" sz="2100" kern="0" dirty="0">
                <a:solidFill>
                  <a:srgbClr val="FFFFFF"/>
                </a:solidFill>
                <a:effectLst>
                  <a:outerShdw blurRad="38100" dist="38100" dir="2700000" algn="tl">
                    <a:srgbClr val="000000"/>
                  </a:outerShdw>
                </a:effectLst>
                <a:latin typeface="Tahoma"/>
                <a:cs typeface="Arial"/>
              </a:rPr>
              <a:t>                 Н. И. Рябок. Гор. Фокино.</a:t>
            </a:r>
          </a:p>
          <a:p>
            <a:pPr marL="0" lvl="0" indent="0" algn="r" fontAlgn="base">
              <a:spcBef>
                <a:spcPct val="20000"/>
              </a:spcBef>
              <a:spcAft>
                <a:spcPct val="0"/>
              </a:spcAft>
              <a:buClr>
                <a:srgbClr val="EBF25A"/>
              </a:buClr>
              <a:buSzPct val="80000"/>
              <a:buNone/>
              <a:defRPr/>
            </a:pPr>
            <a:r>
              <a:rPr lang="ru-RU" sz="2100" kern="0" dirty="0">
                <a:solidFill>
                  <a:srgbClr val="FFFFFF"/>
                </a:solidFill>
                <a:effectLst>
                  <a:outerShdw blurRad="38100" dist="38100" dir="2700000" algn="tl">
                    <a:srgbClr val="000000"/>
                  </a:outerShdw>
                </a:effectLst>
                <a:latin typeface="Tahoma"/>
                <a:cs typeface="Arial"/>
              </a:rPr>
              <a:t>                 Ф. С. Ш.   6 июня 1966 года.</a:t>
            </a:r>
          </a:p>
        </p:txBody>
      </p:sp>
      <p:sp>
        <p:nvSpPr>
          <p:cNvPr id="2" name="Заголовок 1"/>
          <p:cNvSpPr>
            <a:spLocks noGrp="1"/>
          </p:cNvSpPr>
          <p:nvPr>
            <p:ph type="title"/>
          </p:nvPr>
        </p:nvSpPr>
        <p:spPr/>
        <p:txBody>
          <a:bodyPr/>
          <a:lstStyle/>
          <a:p>
            <a:endParaRPr lang="ru-RU"/>
          </a:p>
        </p:txBody>
      </p:sp>
    </p:spTree>
    <p:extLst>
      <p:ext uri="{BB962C8B-B14F-4D97-AF65-F5344CB8AC3E}">
        <p14:creationId xmlns:p14="http://schemas.microsoft.com/office/powerpoint/2010/main" xmlns="" val="2238097481"/>
      </p:ext>
    </p:extLst>
  </p:cSld>
  <p:clrMapOvr>
    <a:masterClrMapping/>
  </p:clrMapOvr>
  <mc:AlternateContent xmlns:mc="http://schemas.openxmlformats.org/markup-compatibility/2006">
    <mc:Choice xmlns:p14="http://schemas.microsoft.com/office/powerpoint/2010/main" xmlns="" Requires="p14">
      <p:transition spd="slow" p14:dur="4500" advTm="15000">
        <p:wipe dir="d"/>
      </p:transition>
    </mc:Choice>
    <mc:Fallback>
      <p:transition spd="slow" advTm="15000">
        <p:wipe dir="d"/>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467544" y="5805264"/>
            <a:ext cx="8496944" cy="1052736"/>
          </a:xfrm>
        </p:spPr>
        <p:txBody>
          <a:bodyPr/>
          <a:lstStyle/>
          <a:p>
            <a:r>
              <a:rPr lang="ru-RU" dirty="0" smtClean="0"/>
              <a:t>Владислав Владимирович Рябок – сын .</a:t>
            </a:r>
            <a:endParaRPr lang="ru-RU" dirty="0"/>
          </a:p>
        </p:txBody>
      </p:sp>
      <p:pic>
        <p:nvPicPr>
          <p:cNvPr id="1026" name="Picture 2"/>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2483768" y="35137"/>
            <a:ext cx="3707348" cy="523499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307636949"/>
      </p:ext>
    </p:extLst>
  </p:cSld>
  <p:clrMapOvr>
    <a:masterClrMapping/>
  </p:clrMapOvr>
  <mc:AlternateContent xmlns:mc="http://schemas.openxmlformats.org/markup-compatibility/2006">
    <mc:Choice xmlns:p14="http://schemas.microsoft.com/office/powerpoint/2010/main" xmlns="" Requires="p14">
      <p:transition spd="slow" p14:dur="4500" advTm="15000">
        <p:wipe dir="d"/>
      </p:transition>
    </mc:Choice>
    <mc:Fallback>
      <p:transition spd="slow" advTm="15000">
        <p:wipe dir="d"/>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0" y="188640"/>
            <a:ext cx="9324528" cy="6840760"/>
          </a:xfrm>
        </p:spPr>
        <p:txBody>
          <a:bodyPr>
            <a:noAutofit/>
          </a:bodyPr>
          <a:lstStyle/>
          <a:p>
            <a:r>
              <a:rPr lang="ru-RU" sz="2400" dirty="0"/>
              <a:t>Конечно, отца я знаю лишь по воспоминаниям родных и </a:t>
            </a:r>
            <a:r>
              <a:rPr lang="ru-RU" sz="2400" dirty="0" smtClean="0"/>
              <a:t>близких</a:t>
            </a:r>
            <a:r>
              <a:rPr lang="ru-RU" sz="2400" dirty="0"/>
              <a:t>.</a:t>
            </a:r>
            <a:r>
              <a:rPr lang="ru-RU" sz="2400" dirty="0" smtClean="0"/>
              <a:t> </a:t>
            </a:r>
            <a:r>
              <a:rPr lang="ru-RU" sz="2400" dirty="0"/>
              <a:t>Родился он в Брянске в 1914 году. Семья была большая, восемь человек детей (пятеро братьев и три сестры). Отец Самсон Тимофеевич, мой дед, трудился машинистом паровоза и выполнял работу от Брянска до Конотопа. Перед войной он умер. Когда началась война, все сыновья ушли на фронт. На войне погибли трое. Константин, самый младший, был танкистом, погиб под Вязьмой. Лев, капитан артиллерии, погиб в Польше. А мой отец, командир молодежного партизанского отряда, погиб у деревни Верхи. Посмертно ему было присвоено звание Героя Советского Союза</a:t>
            </a:r>
            <a:r>
              <a:rPr lang="ru-RU" sz="2400" dirty="0" smtClean="0"/>
              <a:t>.</a:t>
            </a:r>
            <a:endParaRPr lang="ru-RU" sz="2400" dirty="0"/>
          </a:p>
        </p:txBody>
      </p:sp>
      <p:sp>
        <p:nvSpPr>
          <p:cNvPr id="3" name="Заголовок 2"/>
          <p:cNvSpPr>
            <a:spLocks noGrp="1"/>
          </p:cNvSpPr>
          <p:nvPr>
            <p:ph type="title"/>
          </p:nvPr>
        </p:nvSpPr>
        <p:spPr>
          <a:xfrm>
            <a:off x="777240" y="188640"/>
            <a:ext cx="7827208" cy="864096"/>
          </a:xfrm>
        </p:spPr>
        <p:txBody>
          <a:bodyPr/>
          <a:lstStyle/>
          <a:p>
            <a:endParaRPr lang="ru-RU" dirty="0"/>
          </a:p>
        </p:txBody>
      </p:sp>
    </p:spTree>
    <p:extLst>
      <p:ext uri="{BB962C8B-B14F-4D97-AF65-F5344CB8AC3E}">
        <p14:creationId xmlns:p14="http://schemas.microsoft.com/office/powerpoint/2010/main" xmlns="" val="1321121206"/>
      </p:ext>
    </p:extLst>
  </p:cSld>
  <p:clrMapOvr>
    <a:masterClrMapping/>
  </p:clrMapOvr>
  <mc:AlternateContent xmlns:mc="http://schemas.openxmlformats.org/markup-compatibility/2006">
    <mc:Choice xmlns:p14="http://schemas.microsoft.com/office/powerpoint/2010/main" xmlns="" Requires="p14">
      <p:transition spd="slow" p14:dur="4500" advTm="15000">
        <p:wipe dir="d"/>
      </p:transition>
    </mc:Choice>
    <mc:Fallback>
      <p:transition spd="slow" advTm="15000">
        <p:wipe dir="d"/>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p:txBody>
          <a:bodyPr/>
          <a:lstStyle/>
          <a:p>
            <a:endParaRPr lang="ru-RU" dirty="0"/>
          </a:p>
        </p:txBody>
      </p:sp>
      <p:sp>
        <p:nvSpPr>
          <p:cNvPr id="3" name="Заголовок 2"/>
          <p:cNvSpPr>
            <a:spLocks noGrp="1"/>
          </p:cNvSpPr>
          <p:nvPr>
            <p:ph type="title"/>
          </p:nvPr>
        </p:nvSpPr>
        <p:spPr/>
        <p:txBody>
          <a:bodyPr/>
          <a:lstStyle/>
          <a:p>
            <a:endParaRPr lang="ru-RU" dirty="0"/>
          </a:p>
        </p:txBody>
      </p:sp>
      <p:sp>
        <p:nvSpPr>
          <p:cNvPr id="4" name="Прямоугольник 3"/>
          <p:cNvSpPr/>
          <p:nvPr/>
        </p:nvSpPr>
        <p:spPr>
          <a:xfrm>
            <a:off x="179512" y="548680"/>
            <a:ext cx="8640960" cy="6001643"/>
          </a:xfrm>
          <a:prstGeom prst="rect">
            <a:avLst/>
          </a:prstGeom>
        </p:spPr>
        <p:txBody>
          <a:bodyPr wrap="square">
            <a:spAutoFit/>
          </a:bodyPr>
          <a:lstStyle/>
          <a:p>
            <a:pPr marL="274320" lvl="0" indent="-256032">
              <a:spcBef>
                <a:spcPct val="20000"/>
              </a:spcBef>
              <a:buSzPct val="60000"/>
              <a:buFont typeface="Wingdings" pitchFamily="2" charset="2"/>
              <a:buChar char=""/>
            </a:pPr>
            <a:r>
              <a:rPr lang="ru-RU" sz="2400" dirty="0">
                <a:solidFill>
                  <a:prstClr val="white"/>
                </a:solidFill>
                <a:effectLst>
                  <a:outerShdw blurRad="38100" dist="38100" dir="2700000" algn="tl">
                    <a:srgbClr val="000000">
                      <a:alpha val="43137"/>
                    </a:srgbClr>
                  </a:outerShdw>
                </a:effectLst>
              </a:rPr>
              <a:t>О той последней боевой операции, в которой погиб </a:t>
            </a:r>
            <a:r>
              <a:rPr lang="ru-RU" sz="2400" dirty="0" err="1">
                <a:solidFill>
                  <a:prstClr val="white"/>
                </a:solidFill>
                <a:effectLst>
                  <a:outerShdw blurRad="38100" dist="38100" dir="2700000" algn="tl">
                    <a:srgbClr val="000000">
                      <a:alpha val="43137"/>
                    </a:srgbClr>
                  </a:outerShdw>
                </a:effectLst>
              </a:rPr>
              <a:t>В.С.Рябок</a:t>
            </a:r>
            <a:r>
              <a:rPr lang="ru-RU" sz="2400" dirty="0">
                <a:solidFill>
                  <a:prstClr val="white"/>
                </a:solidFill>
                <a:effectLst>
                  <a:outerShdw blurRad="38100" dist="38100" dir="2700000" algn="tl">
                    <a:srgbClr val="000000">
                      <a:alpha val="43137"/>
                    </a:srgbClr>
                  </a:outerShdw>
                </a:effectLst>
              </a:rPr>
              <a:t>, его сыну впоследствии рассказал друг и боевой товарищ Владимира </a:t>
            </a:r>
            <a:r>
              <a:rPr lang="ru-RU" sz="2400" dirty="0" err="1">
                <a:solidFill>
                  <a:prstClr val="white"/>
                </a:solidFill>
                <a:effectLst>
                  <a:outerShdw blurRad="38100" dist="38100" dir="2700000" algn="tl">
                    <a:srgbClr val="000000">
                      <a:alpha val="43137"/>
                    </a:srgbClr>
                  </a:outerShdw>
                </a:effectLst>
              </a:rPr>
              <a:t>Самсоновича</a:t>
            </a:r>
            <a:r>
              <a:rPr lang="ru-RU" sz="2400" dirty="0">
                <a:solidFill>
                  <a:prstClr val="white"/>
                </a:solidFill>
                <a:effectLst>
                  <a:outerShdw blurRad="38100" dist="38100" dir="2700000" algn="tl">
                    <a:srgbClr val="000000">
                      <a:alpha val="43137"/>
                    </a:srgbClr>
                  </a:outerShdw>
                </a:effectLst>
              </a:rPr>
              <a:t> </a:t>
            </a:r>
            <a:r>
              <a:rPr lang="ru-RU" sz="2400" b="1" i="1" dirty="0">
                <a:solidFill>
                  <a:prstClr val="white"/>
                </a:solidFill>
                <a:effectLst>
                  <a:outerShdw blurRad="38100" dist="38100" dir="2700000" algn="tl">
                    <a:srgbClr val="000000">
                      <a:alpha val="43137"/>
                    </a:srgbClr>
                  </a:outerShdw>
                </a:effectLst>
              </a:rPr>
              <a:t>Владимир Алексеевич Анцышкин</a:t>
            </a:r>
            <a:r>
              <a:rPr lang="ru-RU" sz="2400" dirty="0">
                <a:solidFill>
                  <a:prstClr val="white"/>
                </a:solidFill>
                <a:effectLst>
                  <a:outerShdw blurRad="38100" dist="38100" dir="2700000" algn="tl">
                    <a:srgbClr val="000000">
                      <a:alpha val="43137"/>
                    </a:srgbClr>
                  </a:outerShdw>
                </a:effectLst>
              </a:rPr>
              <a:t>, который впоследствии работал в Стари на стекольном заводе. Было задание – уничтожить старосту, который очень сильно лютовал в округе. До </a:t>
            </a:r>
            <a:r>
              <a:rPr lang="ru-RU" sz="2400" dirty="0" err="1">
                <a:solidFill>
                  <a:prstClr val="white"/>
                </a:solidFill>
                <a:effectLst>
                  <a:outerShdw blurRad="38100" dist="38100" dir="2700000" algn="tl">
                    <a:srgbClr val="000000">
                      <a:alpha val="43137"/>
                    </a:srgbClr>
                  </a:outerShdw>
                </a:effectLst>
              </a:rPr>
              <a:t>Болвы</a:t>
            </a:r>
            <a:r>
              <a:rPr lang="ru-RU" sz="2400" dirty="0">
                <a:solidFill>
                  <a:prstClr val="white"/>
                </a:solidFill>
                <a:effectLst>
                  <a:outerShdw blurRad="38100" dist="38100" dir="2700000" algn="tl">
                    <a:srgbClr val="000000">
                      <a:alpha val="43137"/>
                    </a:srgbClr>
                  </a:outerShdw>
                </a:effectLst>
              </a:rPr>
              <a:t> партизаны доехали на полуторке. Через реку переправились на лодках. Когда подошли к </a:t>
            </a:r>
            <a:r>
              <a:rPr lang="ru-RU" sz="2400" dirty="0" err="1">
                <a:solidFill>
                  <a:prstClr val="white"/>
                </a:solidFill>
                <a:effectLst>
                  <a:outerShdw blurRad="38100" dist="38100" dir="2700000" algn="tl">
                    <a:srgbClr val="000000">
                      <a:alpha val="43137"/>
                    </a:srgbClr>
                  </a:outerShdw>
                </a:effectLst>
              </a:rPr>
              <a:t>д.Верхи</a:t>
            </a:r>
            <a:r>
              <a:rPr lang="ru-RU" sz="2400" dirty="0">
                <a:solidFill>
                  <a:prstClr val="white"/>
                </a:solidFill>
                <a:effectLst>
                  <a:outerShdw blurRad="38100" dist="38100" dir="2700000" algn="tl">
                    <a:srgbClr val="000000">
                      <a:alpha val="43137"/>
                    </a:srgbClr>
                  </a:outerShdw>
                </a:effectLst>
              </a:rPr>
              <a:t>, отряд разделился: одни, переодетые в немецкую форму, и среди них было два мадьяра, пошли в деревню; другие остались их ждать в засаде. Задумка была такая – выманить под обманным предлогом из деревни старосту с его приспешниками и довести до того места, где их ждали в засаде партизаны. Но до конца задуманное не удалось воплотить. Начался скоротечный бой. </a:t>
            </a:r>
            <a:r>
              <a:rPr lang="ru-RU" sz="2400" dirty="0" err="1">
                <a:solidFill>
                  <a:prstClr val="white"/>
                </a:solidFill>
                <a:effectLst>
                  <a:outerShdw blurRad="38100" dist="38100" dir="2700000" algn="tl">
                    <a:srgbClr val="000000">
                      <a:alpha val="43137"/>
                    </a:srgbClr>
                  </a:outerShdw>
                </a:effectLst>
              </a:rPr>
              <a:t>В.С.Рябок</a:t>
            </a:r>
            <a:r>
              <a:rPr lang="ru-RU" sz="2400" dirty="0">
                <a:solidFill>
                  <a:prstClr val="white"/>
                </a:solidFill>
                <a:effectLst>
                  <a:outerShdw blurRad="38100" dist="38100" dir="2700000" algn="tl">
                    <a:srgbClr val="000000">
                      <a:alpha val="43137"/>
                    </a:srgbClr>
                  </a:outerShdw>
                </a:effectLst>
              </a:rPr>
              <a:t> и еще несколько партизан </a:t>
            </a:r>
            <a:r>
              <a:rPr lang="ru-RU" sz="2400" dirty="0" smtClean="0">
                <a:solidFill>
                  <a:prstClr val="white"/>
                </a:solidFill>
                <a:effectLst>
                  <a:outerShdw blurRad="38100" dist="38100" dir="2700000" algn="tl">
                    <a:srgbClr val="000000">
                      <a:alpha val="43137"/>
                    </a:srgbClr>
                  </a:outerShdw>
                </a:effectLst>
              </a:rPr>
              <a:t> погибли</a:t>
            </a:r>
            <a:r>
              <a:rPr lang="ru-RU" sz="2400" dirty="0">
                <a:solidFill>
                  <a:prstClr val="white"/>
                </a:solidFill>
                <a:effectLst>
                  <a:outerShdw blurRad="38100" dist="38100" dir="2700000" algn="tl">
                    <a:srgbClr val="000000">
                      <a:alpha val="43137"/>
                    </a:srgbClr>
                  </a:outerShdw>
                </a:effectLst>
              </a:rPr>
              <a:t>.</a:t>
            </a:r>
          </a:p>
        </p:txBody>
      </p:sp>
    </p:spTree>
    <p:extLst>
      <p:ext uri="{BB962C8B-B14F-4D97-AF65-F5344CB8AC3E}">
        <p14:creationId xmlns:p14="http://schemas.microsoft.com/office/powerpoint/2010/main" xmlns="" val="3981280154"/>
      </p:ext>
    </p:extLst>
  </p:cSld>
  <p:clrMapOvr>
    <a:masterClrMapping/>
  </p:clrMapOvr>
  <mc:AlternateContent xmlns:mc="http://schemas.openxmlformats.org/markup-compatibility/2006">
    <mc:Choice xmlns:p14="http://schemas.microsoft.com/office/powerpoint/2010/main" xmlns="" Requires="p14">
      <p:transition spd="slow" p14:dur="4500" advTm="15000">
        <p:wipe dir="d"/>
      </p:transition>
    </mc:Choice>
    <mc:Fallback>
      <p:transition spd="slow" advTm="15000">
        <p:wipe dir="d"/>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1259632" y="685801"/>
            <a:ext cx="6969968" cy="4831431"/>
          </a:xfrm>
        </p:spPr>
        <p:txBody>
          <a:bodyPr>
            <a:normAutofit/>
          </a:bodyPr>
          <a:lstStyle/>
          <a:p>
            <a:r>
              <a:rPr lang="ru-RU" sz="3200" dirty="0"/>
              <a:t>Я родился 24 апреля 1942 года, за месяц и пять дней до гибели </a:t>
            </a:r>
            <a:r>
              <a:rPr lang="ru-RU" sz="3200" dirty="0" smtClean="0"/>
              <a:t>отца.  В </a:t>
            </a:r>
            <a:r>
              <a:rPr lang="ru-RU" sz="3200" dirty="0"/>
              <a:t>то время моя мама вместе со своей сестрой была в эвакуации, в </a:t>
            </a:r>
            <a:r>
              <a:rPr lang="ru-RU" sz="3200" dirty="0" err="1"/>
              <a:t>г.Кузнецке</a:t>
            </a:r>
            <a:r>
              <a:rPr lang="ru-RU" sz="3200" dirty="0"/>
              <a:t>, Пензенской области</a:t>
            </a:r>
          </a:p>
        </p:txBody>
      </p:sp>
      <p:sp>
        <p:nvSpPr>
          <p:cNvPr id="3" name="Заголовок 2"/>
          <p:cNvSpPr>
            <a:spLocks noGrp="1"/>
          </p:cNvSpPr>
          <p:nvPr>
            <p:ph type="title"/>
          </p:nvPr>
        </p:nvSpPr>
        <p:spPr/>
        <p:txBody>
          <a:bodyPr/>
          <a:lstStyle/>
          <a:p>
            <a:pPr algn="r"/>
            <a:r>
              <a:rPr lang="ru-RU" dirty="0" smtClean="0"/>
              <a:t>В.В. Рябок</a:t>
            </a:r>
            <a:endParaRPr lang="ru-RU" dirty="0"/>
          </a:p>
        </p:txBody>
      </p:sp>
    </p:spTree>
    <p:extLst>
      <p:ext uri="{BB962C8B-B14F-4D97-AF65-F5344CB8AC3E}">
        <p14:creationId xmlns:p14="http://schemas.microsoft.com/office/powerpoint/2010/main" xmlns="" val="714120214"/>
      </p:ext>
    </p:extLst>
  </p:cSld>
  <p:clrMapOvr>
    <a:masterClrMapping/>
  </p:clrMapOvr>
  <mc:AlternateContent xmlns:mc="http://schemas.openxmlformats.org/markup-compatibility/2006">
    <mc:Choice xmlns:p14="http://schemas.microsoft.com/office/powerpoint/2010/main" xmlns="" Requires="p14">
      <p:transition spd="slow" p14:dur="4500" advTm="15000">
        <p:wipe dir="d"/>
      </p:transition>
    </mc:Choice>
    <mc:Fallback>
      <p:transition spd="slow" advTm="15000">
        <p:wipe dir="d"/>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C:\Documents and Settings\112\Рабочий стол\7.jpg"/>
          <p:cNvPicPr>
            <a:picLocks noGrp="1" noChangeAspect="1" noChangeArrowheads="1"/>
          </p:cNvPicPr>
          <p:nvPr>
            <p:ph idx="1"/>
          </p:nvPr>
        </p:nvPicPr>
        <p:blipFill>
          <a:blip r:embed="rId2" cstate="print"/>
          <a:srcRect/>
          <a:stretch>
            <a:fillRect/>
          </a:stretch>
        </p:blipFill>
        <p:spPr bwMode="auto">
          <a:xfrm>
            <a:off x="2267744" y="1412776"/>
            <a:ext cx="4824536" cy="5311371"/>
          </a:xfrm>
          <a:prstGeom prst="rect">
            <a:avLst/>
          </a:prstGeom>
          <a:noFill/>
        </p:spPr>
      </p:pic>
      <p:sp>
        <p:nvSpPr>
          <p:cNvPr id="2" name="Заголовок 1"/>
          <p:cNvSpPr>
            <a:spLocks noGrp="1"/>
          </p:cNvSpPr>
          <p:nvPr>
            <p:ph type="title"/>
          </p:nvPr>
        </p:nvSpPr>
        <p:spPr>
          <a:xfrm>
            <a:off x="777240" y="188640"/>
            <a:ext cx="7971224" cy="1008112"/>
          </a:xfrm>
        </p:spPr>
        <p:txBody>
          <a:bodyPr>
            <a:noAutofit/>
          </a:bodyPr>
          <a:lstStyle/>
          <a:p>
            <a:pPr algn="ctr"/>
            <a:r>
              <a:rPr lang="ru-RU" sz="2800" dirty="0" smtClean="0">
                <a:latin typeface="Tahoma" pitchFamily="34" charset="0"/>
                <a:cs typeface="Tahoma" pitchFamily="34" charset="0"/>
              </a:rPr>
              <a:t>Секретарь подпольного </a:t>
            </a:r>
            <a:r>
              <a:rPr lang="ru-RU" sz="2800" dirty="0" err="1" smtClean="0">
                <a:latin typeface="Tahoma" pitchFamily="34" charset="0"/>
                <a:cs typeface="Tahoma" pitchFamily="34" charset="0"/>
              </a:rPr>
              <a:t>дятьковского</a:t>
            </a:r>
            <a:r>
              <a:rPr lang="ru-RU" sz="2800" dirty="0" smtClean="0">
                <a:latin typeface="Tahoma" pitchFamily="34" charset="0"/>
                <a:cs typeface="Tahoma" pitchFamily="34" charset="0"/>
              </a:rPr>
              <a:t> райкома комсомола</a:t>
            </a:r>
            <a:endParaRPr lang="ru-RU" sz="2800" dirty="0">
              <a:latin typeface="Tahoma" pitchFamily="34" charset="0"/>
              <a:cs typeface="Tahoma" pitchFamily="34" charset="0"/>
            </a:endParaRPr>
          </a:p>
        </p:txBody>
      </p:sp>
    </p:spTree>
  </p:cSld>
  <p:clrMapOvr>
    <a:masterClrMapping/>
  </p:clrMapOvr>
  <mc:AlternateContent xmlns:mc="http://schemas.openxmlformats.org/markup-compatibility/2006">
    <mc:Choice xmlns:p14="http://schemas.microsoft.com/office/powerpoint/2010/main" xmlns="" Requires="p14">
      <p:transition spd="slow" p14:dur="4500" advTm="15000">
        <p:wipe dir="d"/>
      </p:transition>
    </mc:Choice>
    <mc:Fallback>
      <p:transition spd="slow" advTm="15000">
        <p:wipe dir="d"/>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179512" y="-315416"/>
            <a:ext cx="8784976" cy="7173415"/>
          </a:xfrm>
        </p:spPr>
        <p:txBody>
          <a:bodyPr>
            <a:normAutofit/>
          </a:bodyPr>
          <a:lstStyle/>
          <a:p>
            <a:r>
              <a:rPr lang="ru-RU" sz="2800" dirty="0"/>
              <a:t>Своими воспоминаниями о </a:t>
            </a:r>
            <a:r>
              <a:rPr lang="ru-RU" sz="2800" dirty="0" err="1"/>
              <a:t>В.С.Рябке</a:t>
            </a:r>
            <a:r>
              <a:rPr lang="ru-RU" sz="2800" dirty="0"/>
              <a:t> поделилась бывшая учительница </a:t>
            </a:r>
            <a:r>
              <a:rPr lang="ru-RU" sz="2800" dirty="0" err="1"/>
              <a:t>Л.И.Докукина</a:t>
            </a:r>
            <a:r>
              <a:rPr lang="ru-RU" sz="2800" dirty="0" smtClean="0"/>
              <a:t>:</a:t>
            </a:r>
          </a:p>
          <a:p>
            <a:pPr marL="18288" indent="0">
              <a:buNone/>
            </a:pPr>
            <a:endParaRPr lang="ru-RU" sz="2800" dirty="0"/>
          </a:p>
          <a:p>
            <a:r>
              <a:rPr lang="ru-RU" sz="2800" dirty="0"/>
              <a:t>– Мое довоенное детство прошло в Стари. И я хорошо помню, как у нас на заводе появился новый начальник цеха – энергичный, жизнерадостный молодой человек, активный общественник, участник различных культурно-массовых мероприятий. Он возглавил комсомольскую организацию в нашем поселке. Помню, как приходил он в школу, в каждый класс. Именно Владимир </a:t>
            </a:r>
            <a:r>
              <a:rPr lang="ru-RU" sz="2800" dirty="0" err="1"/>
              <a:t>Самсонович</a:t>
            </a:r>
            <a:r>
              <a:rPr lang="ru-RU" sz="2800" dirty="0"/>
              <a:t> стоял у истоков тимуровского движения в Стари.</a:t>
            </a:r>
          </a:p>
        </p:txBody>
      </p:sp>
      <p:sp>
        <p:nvSpPr>
          <p:cNvPr id="3" name="Заголовок 2"/>
          <p:cNvSpPr>
            <a:spLocks noGrp="1"/>
          </p:cNvSpPr>
          <p:nvPr>
            <p:ph type="title"/>
          </p:nvPr>
        </p:nvSpPr>
        <p:spPr/>
        <p:txBody>
          <a:bodyPr/>
          <a:lstStyle/>
          <a:p>
            <a:endParaRPr lang="ru-RU"/>
          </a:p>
        </p:txBody>
      </p:sp>
    </p:spTree>
    <p:extLst>
      <p:ext uri="{BB962C8B-B14F-4D97-AF65-F5344CB8AC3E}">
        <p14:creationId xmlns:p14="http://schemas.microsoft.com/office/powerpoint/2010/main" xmlns="" val="768791222"/>
      </p:ext>
    </p:extLst>
  </p:cSld>
  <p:clrMapOvr>
    <a:masterClrMapping/>
  </p:clrMapOvr>
  <mc:AlternateContent xmlns:mc="http://schemas.openxmlformats.org/markup-compatibility/2006">
    <mc:Choice xmlns:p14="http://schemas.microsoft.com/office/powerpoint/2010/main" xmlns="" Requires="p14">
      <p:transition spd="slow" p14:dur="4500" advTm="15000">
        <p:wipe dir="d"/>
      </p:transition>
    </mc:Choice>
    <mc:Fallback>
      <p:transition spd="slow" advTm="15000">
        <p:wipe dir="d"/>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251520" y="1052736"/>
            <a:ext cx="8640960" cy="5688632"/>
          </a:xfrm>
        </p:spPr>
        <p:txBody>
          <a:bodyPr>
            <a:normAutofit/>
          </a:bodyPr>
          <a:lstStyle/>
          <a:p>
            <a:pPr marL="0" lvl="0" indent="176213" algn="just" fontAlgn="base">
              <a:spcAft>
                <a:spcPct val="0"/>
              </a:spcAft>
              <a:buClr>
                <a:srgbClr val="EBF25A"/>
              </a:buClr>
              <a:buSzPct val="80000"/>
              <a:buNone/>
              <a:defRPr/>
            </a:pPr>
            <a:r>
              <a:rPr lang="ru-RU" kern="0" dirty="0">
                <a:solidFill>
                  <a:srgbClr val="FFFFFF"/>
                </a:solidFill>
                <a:effectLst/>
                <a:latin typeface="Tahoma"/>
                <a:cs typeface="Arial"/>
              </a:rPr>
              <a:t>«Работала вместе с Володей на </a:t>
            </a:r>
            <a:r>
              <a:rPr lang="ru-RU" kern="0" dirty="0" err="1">
                <a:solidFill>
                  <a:srgbClr val="FFFFFF"/>
                </a:solidFill>
                <a:effectLst/>
                <a:latin typeface="Tahoma"/>
                <a:cs typeface="Arial"/>
              </a:rPr>
              <a:t>Чернятинском</a:t>
            </a:r>
            <a:r>
              <a:rPr lang="ru-RU" kern="0" dirty="0">
                <a:solidFill>
                  <a:srgbClr val="FFFFFF"/>
                </a:solidFill>
                <a:effectLst/>
                <a:latin typeface="Tahoma"/>
                <a:cs typeface="Arial"/>
              </a:rPr>
              <a:t> стекольном заводе. Вместе возглавляли заводской комитет комсомола. Потом Володю перевели в г. Дятьково секретарем горкома комсомола. Работал он не больше года. Вместе с ним в г. Дятьково работала и я. Мы работали двое, а остальные члены горкома были внештатными. Рябок был большим организатором людей. Умел заставить работать товарищей. Началась война. Рябок начал готовить людей для партизанских отрядов, активизируя работу комсомольцев в ближайших деревнях. </a:t>
            </a:r>
            <a:r>
              <a:rPr lang="ru-RU" kern="0" dirty="0" err="1">
                <a:solidFill>
                  <a:srgbClr val="FFFFFF"/>
                </a:solidFill>
                <a:effectLst/>
                <a:latin typeface="Tahoma"/>
                <a:cs typeface="Arial"/>
              </a:rPr>
              <a:t>Дятьковский</a:t>
            </a:r>
            <a:r>
              <a:rPr lang="ru-RU" kern="0" dirty="0">
                <a:solidFill>
                  <a:srgbClr val="FFFFFF"/>
                </a:solidFill>
                <a:effectLst/>
                <a:latin typeface="Tahoma"/>
                <a:cs typeface="Arial"/>
              </a:rPr>
              <a:t> горком превратился в штаб партизанского отряда. При  содействии местного населения партизаны Рябка взяли г. Дятьково. Советская власть существовала в городе примерно с февраля до конца мая 1942г. Большой вклад в это дело внес В.С. Рябок.</a:t>
            </a:r>
          </a:p>
        </p:txBody>
      </p:sp>
      <p:sp>
        <p:nvSpPr>
          <p:cNvPr id="3" name="Заголовок 2"/>
          <p:cNvSpPr>
            <a:spLocks noGrp="1"/>
          </p:cNvSpPr>
          <p:nvPr>
            <p:ph type="title"/>
          </p:nvPr>
        </p:nvSpPr>
        <p:spPr>
          <a:xfrm>
            <a:off x="683568" y="260648"/>
            <a:ext cx="7637472" cy="1296144"/>
          </a:xfrm>
        </p:spPr>
        <p:txBody>
          <a:bodyPr/>
          <a:lstStyle/>
          <a:p>
            <a:r>
              <a:rPr lang="ru-RU" dirty="0" smtClean="0"/>
              <a:t>Ольга Иосифовна </a:t>
            </a:r>
            <a:r>
              <a:rPr lang="ru-RU" dirty="0" err="1" smtClean="0"/>
              <a:t>Флёсс</a:t>
            </a:r>
            <a:r>
              <a:rPr lang="ru-RU" dirty="0" smtClean="0"/>
              <a:t> о Владимире Рябке</a:t>
            </a:r>
            <a:endParaRPr lang="ru-RU" dirty="0"/>
          </a:p>
        </p:txBody>
      </p:sp>
    </p:spTree>
    <p:extLst>
      <p:ext uri="{BB962C8B-B14F-4D97-AF65-F5344CB8AC3E}">
        <p14:creationId xmlns:p14="http://schemas.microsoft.com/office/powerpoint/2010/main" xmlns="" val="866664568"/>
      </p:ext>
    </p:extLst>
  </p:cSld>
  <p:clrMapOvr>
    <a:masterClrMapping/>
  </p:clrMapOvr>
  <mc:AlternateContent xmlns:mc="http://schemas.openxmlformats.org/markup-compatibility/2006">
    <mc:Choice xmlns:p14="http://schemas.microsoft.com/office/powerpoint/2010/main" xmlns="" Requires="p14">
      <p:transition spd="slow" p14:dur="4500" advTm="15000">
        <p:wipe dir="d"/>
      </p:transition>
    </mc:Choice>
    <mc:Fallback>
      <p:transition spd="slow" advTm="15000">
        <p:wipe dir="d"/>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395536" y="260649"/>
            <a:ext cx="7834064" cy="4082752"/>
          </a:xfrm>
        </p:spPr>
        <p:txBody>
          <a:bodyPr>
            <a:normAutofit/>
          </a:bodyPr>
          <a:lstStyle/>
          <a:p>
            <a:pPr marL="0" lvl="0" indent="176213" algn="just" fontAlgn="base">
              <a:spcAft>
                <a:spcPct val="0"/>
              </a:spcAft>
              <a:buClr>
                <a:srgbClr val="EBF25A"/>
              </a:buClr>
              <a:buSzPct val="80000"/>
              <a:buNone/>
              <a:defRPr/>
            </a:pPr>
            <a:r>
              <a:rPr lang="ru-RU" sz="2800" kern="0" dirty="0">
                <a:solidFill>
                  <a:srgbClr val="FFFFFF"/>
                </a:solidFill>
                <a:effectLst/>
                <a:latin typeface="Tahoma"/>
                <a:cs typeface="Arial"/>
              </a:rPr>
              <a:t>Внешне В.С. Рябок был очень приятным, отзывчивым. После его гибели бюро райкома комсомола возглавила Тоня Бычкова. Она погибла позже. Немцы заняли Дятьково, бюро ушло в подполье. Мы работали в лесу на Чуркиной горке. Все документы были спрятаны, а после войны мы их достали. К нам приезжали из Москвы и эти документы были переданы в музей.»</a:t>
            </a:r>
          </a:p>
        </p:txBody>
      </p:sp>
      <p:sp>
        <p:nvSpPr>
          <p:cNvPr id="3" name="Заголовок 2"/>
          <p:cNvSpPr>
            <a:spLocks noGrp="1"/>
          </p:cNvSpPr>
          <p:nvPr>
            <p:ph type="title"/>
          </p:nvPr>
        </p:nvSpPr>
        <p:spPr/>
        <p:txBody>
          <a:bodyPr/>
          <a:lstStyle/>
          <a:p>
            <a:r>
              <a:rPr lang="ru-RU" dirty="0" smtClean="0"/>
              <a:t>                  О.И. </a:t>
            </a:r>
            <a:r>
              <a:rPr lang="ru-RU" dirty="0" err="1" smtClean="0"/>
              <a:t>Флёсс</a:t>
            </a:r>
            <a:endParaRPr lang="ru-RU" dirty="0"/>
          </a:p>
        </p:txBody>
      </p:sp>
    </p:spTree>
    <p:extLst>
      <p:ext uri="{BB962C8B-B14F-4D97-AF65-F5344CB8AC3E}">
        <p14:creationId xmlns:p14="http://schemas.microsoft.com/office/powerpoint/2010/main" xmlns="" val="1193262411"/>
      </p:ext>
    </p:extLst>
  </p:cSld>
  <p:clrMapOvr>
    <a:masterClrMapping/>
  </p:clrMapOvr>
  <mc:AlternateContent xmlns:mc="http://schemas.openxmlformats.org/markup-compatibility/2006">
    <mc:Choice xmlns:p14="http://schemas.microsoft.com/office/powerpoint/2010/main" xmlns="" Requires="p14">
      <p:transition spd="slow" p14:dur="4500" advTm="15000">
        <p:wipe dir="d"/>
      </p:transition>
    </mc:Choice>
    <mc:Fallback>
      <p:transition spd="slow" advTm="15000">
        <p:wipe dir="d"/>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Grp="1" noChangeAspect="1" noChangeArrowheads="1"/>
          </p:cNvPicPr>
          <p:nvPr>
            <p:ph idx="1"/>
          </p:nvPr>
        </p:nvPicPr>
        <p:blipFill>
          <a:blip r:embed="rId2" cstate="print"/>
          <a:srcRect/>
          <a:stretch>
            <a:fillRect/>
          </a:stretch>
        </p:blipFill>
        <p:spPr bwMode="auto">
          <a:xfrm>
            <a:off x="683568" y="900150"/>
            <a:ext cx="7560840" cy="5746238"/>
          </a:xfrm>
          <a:prstGeom prst="rect">
            <a:avLst/>
          </a:prstGeom>
          <a:noFill/>
          <a:ln w="9525">
            <a:noFill/>
            <a:miter lim="800000"/>
            <a:headEnd/>
            <a:tailEnd/>
          </a:ln>
        </p:spPr>
      </p:pic>
      <p:sp>
        <p:nvSpPr>
          <p:cNvPr id="2" name="Заголовок 1"/>
          <p:cNvSpPr>
            <a:spLocks noGrp="1"/>
          </p:cNvSpPr>
          <p:nvPr>
            <p:ph type="title"/>
          </p:nvPr>
        </p:nvSpPr>
        <p:spPr>
          <a:xfrm>
            <a:off x="457200" y="5445224"/>
            <a:ext cx="7239000" cy="1008112"/>
          </a:xfrm>
        </p:spPr>
        <p:txBody>
          <a:bodyPr/>
          <a:lstStyle/>
          <a:p>
            <a:r>
              <a:rPr lang="ru-RU" dirty="0" smtClean="0">
                <a:solidFill>
                  <a:srgbClr val="FFFF00"/>
                </a:solidFill>
              </a:rPr>
              <a:t> </a:t>
            </a:r>
            <a:endParaRPr lang="ru-RU" dirty="0">
              <a:solidFill>
                <a:srgbClr val="FFFF00"/>
              </a:solidFill>
            </a:endParaRPr>
          </a:p>
        </p:txBody>
      </p:sp>
      <p:sp>
        <p:nvSpPr>
          <p:cNvPr id="4" name="Прямоугольник 3"/>
          <p:cNvSpPr/>
          <p:nvPr/>
        </p:nvSpPr>
        <p:spPr>
          <a:xfrm>
            <a:off x="827584" y="0"/>
            <a:ext cx="7416824" cy="584775"/>
          </a:xfrm>
          <a:prstGeom prst="rect">
            <a:avLst/>
          </a:prstGeom>
        </p:spPr>
        <p:txBody>
          <a:bodyPr wrap="square">
            <a:spAutoFit/>
          </a:bodyPr>
          <a:lstStyle/>
          <a:p>
            <a:pPr algn="ctr"/>
            <a:r>
              <a:rPr lang="ru-RU" sz="3200" dirty="0" smtClean="0">
                <a:solidFill>
                  <a:srgbClr val="FFFF00"/>
                </a:solidFill>
              </a:rPr>
              <a:t>Партизаны ведут бой</a:t>
            </a:r>
            <a:endParaRPr lang="ru-RU" sz="3200" dirty="0"/>
          </a:p>
        </p:txBody>
      </p:sp>
    </p:spTree>
  </p:cSld>
  <p:clrMapOvr>
    <a:masterClrMapping/>
  </p:clrMapOvr>
  <mc:AlternateContent xmlns:mc="http://schemas.openxmlformats.org/markup-compatibility/2006">
    <mc:Choice xmlns:p14="http://schemas.microsoft.com/office/powerpoint/2010/main" xmlns="" Requires="p14">
      <p:transition spd="slow" p14:dur="4500" advTm="15000">
        <p:wipe dir="d"/>
      </p:transition>
    </mc:Choice>
    <mc:Fallback>
      <p:transition spd="slow" advTm="15000">
        <p:wipe dir="d"/>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67544" y="980728"/>
            <a:ext cx="7228656" cy="4968552"/>
          </a:xfrm>
        </p:spPr>
        <p:txBody>
          <a:bodyPr>
            <a:normAutofit/>
          </a:bodyPr>
          <a:lstStyle/>
          <a:p>
            <a:r>
              <a:rPr lang="ru-RU" sz="6000" dirty="0" smtClean="0">
                <a:solidFill>
                  <a:srgbClr val="FFFF00"/>
                </a:solidFill>
                <a:latin typeface="Times New Roman" pitchFamily="18" charset="0"/>
                <a:cs typeface="Times New Roman" pitchFamily="18" charset="0"/>
              </a:rPr>
              <a:t>К 70 </a:t>
            </a:r>
            <a:r>
              <a:rPr lang="ru-RU" sz="6000" dirty="0" err="1" smtClean="0">
                <a:solidFill>
                  <a:srgbClr val="FFFF00"/>
                </a:solidFill>
                <a:latin typeface="Times New Roman" pitchFamily="18" charset="0"/>
                <a:cs typeface="Times New Roman" pitchFamily="18" charset="0"/>
              </a:rPr>
              <a:t>летию</a:t>
            </a:r>
            <a:r>
              <a:rPr lang="ru-RU" sz="6000" dirty="0" smtClean="0">
                <a:solidFill>
                  <a:srgbClr val="FFFF00"/>
                </a:solidFill>
                <a:latin typeface="Times New Roman" pitchFamily="18" charset="0"/>
                <a:cs typeface="Times New Roman" pitchFamily="18" charset="0"/>
              </a:rPr>
              <a:t> Победы</a:t>
            </a:r>
            <a:r>
              <a:rPr lang="ru-RU" sz="6000" b="1" dirty="0" smtClean="0">
                <a:solidFill>
                  <a:srgbClr val="FFFF00"/>
                </a:solidFill>
                <a:latin typeface="Times New Roman" pitchFamily="18" charset="0"/>
                <a:cs typeface="Times New Roman" pitchFamily="18" charset="0"/>
              </a:rPr>
              <a:t> </a:t>
            </a:r>
            <a:r>
              <a:rPr lang="ru-RU" sz="6000" dirty="0" smtClean="0">
                <a:solidFill>
                  <a:srgbClr val="FFFF00"/>
                </a:solidFill>
                <a:latin typeface="Times New Roman" pitchFamily="18" charset="0"/>
                <a:cs typeface="Times New Roman" pitchFamily="18" charset="0"/>
              </a:rPr>
              <a:t>в Великой Отечественной войне</a:t>
            </a:r>
            <a:endParaRPr lang="ru-RU" sz="6000" dirty="0">
              <a:solidFill>
                <a:srgbClr val="FFFF00"/>
              </a:solidFill>
              <a:latin typeface="Times New Roman" pitchFamily="18" charset="0"/>
              <a:cs typeface="Times New Roman" pitchFamily="18" charset="0"/>
            </a:endParaRPr>
          </a:p>
        </p:txBody>
      </p:sp>
      <p:sp>
        <p:nvSpPr>
          <p:cNvPr id="2" name="Заголовок 1"/>
          <p:cNvSpPr>
            <a:spLocks noGrp="1"/>
          </p:cNvSpPr>
          <p:nvPr>
            <p:ph type="title"/>
          </p:nvPr>
        </p:nvSpPr>
        <p:spPr>
          <a:xfrm>
            <a:off x="457200" y="320040"/>
            <a:ext cx="7239000" cy="588680"/>
          </a:xfrm>
        </p:spPr>
        <p:txBody>
          <a:bodyPr/>
          <a:lstStyle/>
          <a:p>
            <a:endParaRPr lang="ru-RU" dirty="0"/>
          </a:p>
        </p:txBody>
      </p:sp>
      <p:pic>
        <p:nvPicPr>
          <p:cNvPr id="4" name="56aa6a335cb200798f03b69fadbaa9a1.mp3">
            <a:hlinkClick r:id="" action="ppaction://media"/>
          </p:cNvPr>
          <p:cNvPicPr>
            <a:picLocks noChangeAspect="1"/>
          </p:cNvPicPr>
          <p:nvPr>
            <a:audioFile r:link="rId1"/>
            <p:extLst>
              <p:ext uri="{DAA4B4D4-6D71-4841-9C94-3DE7FCFB9230}">
                <p14:media xmlns:p14="http://schemas.microsoft.com/office/powerpoint/2010/main" xmlns="" r:embed="rId3"/>
              </p:ext>
            </p:extLst>
          </p:nvPr>
        </p:nvPicPr>
        <p:blipFill>
          <a:blip r:embed="rId4" cstate="print"/>
          <a:stretch>
            <a:fillRect/>
          </a:stretch>
        </p:blipFill>
        <p:spPr>
          <a:xfrm>
            <a:off x="4267200" y="3124200"/>
            <a:ext cx="609600" cy="609600"/>
          </a:xfrm>
          <a:prstGeom prst="rect">
            <a:avLst/>
          </a:prstGeom>
        </p:spPr>
      </p:pic>
      <p:pic>
        <p:nvPicPr>
          <p:cNvPr id="5" name="56aa6a335cb200798f03b69fadbaa9a1.mp3">
            <a:hlinkClick r:id="" action="ppaction://media"/>
          </p:cNvPr>
          <p:cNvPicPr>
            <a:picLocks noChangeAspect="1"/>
          </p:cNvPicPr>
          <p:nvPr>
            <a:audioFile r:link="rId1"/>
            <p:extLst>
              <p:ext uri="{DAA4B4D4-6D71-4841-9C94-3DE7FCFB9230}">
                <p14:media xmlns:p14="http://schemas.microsoft.com/office/powerpoint/2010/main" xmlns="" r:embed="rId3"/>
              </p:ext>
            </p:extLst>
          </p:nvPr>
        </p:nvPicPr>
        <p:blipFill>
          <a:blip r:embed="rId4" cstate="print"/>
          <a:stretch>
            <a:fillRect/>
          </a:stretch>
        </p:blipFill>
        <p:spPr>
          <a:xfrm>
            <a:off x="4267200" y="3124200"/>
            <a:ext cx="609600" cy="60960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4500" advTm="15000">
        <p:wipe dir="d"/>
      </p:transition>
    </mc:Choice>
    <mc:Fallback>
      <p:transition spd="slow" advTm="15000">
        <p:wipe dir="d"/>
      </p:transition>
    </mc:Fallback>
  </mc:AlternateContent>
  <p:timing>
    <p:tnLst>
      <p:par>
        <p:cTn id="1" dur="indefinite" restart="never" nodeType="tmRoot">
          <p:childTnLst>
            <p:audio>
              <p:cMediaNode vol="80000" numSld="25">
                <p:cTn id="2" fill="hold" display="0">
                  <p:stCondLst>
                    <p:cond delay="indefinite"/>
                  </p:stCondLst>
                  <p:endCondLst>
                    <p:cond evt="onStopAudio" delay="0">
                      <p:tgtEl>
                        <p:sldTgt/>
                      </p:tgtEl>
                    </p:cond>
                  </p:endCondLst>
                </p:cTn>
                <p:tgtEl>
                  <p:spTgt spid="4"/>
                </p:tgtEl>
              </p:cMediaNode>
            </p:audio>
            <p:seq concurrent="1" nextAc="seek">
              <p:cTn id="3" restart="whenNotActive" fill="hold" evtFilter="cancelBubble" nodeType="interactiveSeq">
                <p:stCondLst>
                  <p:cond evt="onClick" delay="0">
                    <p:tgtEl>
                      <p:spTgt spid="5"/>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p:cTn id="7" dur="1" fill="hold"/>
                                        <p:tgtEl>
                                          <p:spTgt spid="5"/>
                                        </p:tgtEl>
                                      </p:cBhvr>
                                    </p:cmd>
                                  </p:childTnLst>
                                </p:cTn>
                              </p:par>
                            </p:childTnLst>
                          </p:cTn>
                        </p:par>
                      </p:childTnLst>
                    </p:cTn>
                  </p:par>
                </p:childTnLst>
              </p:cTn>
              <p:nextCondLst>
                <p:cond evt="onClick" delay="0">
                  <p:tgtEl>
                    <p:spTgt spid="5"/>
                  </p:tgtEl>
                </p:cond>
              </p:nextCondLst>
            </p:seq>
            <p:audio>
              <p:cMediaNode vol="80000" numSld="25">
                <p:cTn id="8" fill="hold" display="0">
                  <p:stCondLst>
                    <p:cond delay="indefinite"/>
                  </p:stCondLst>
                  <p:endCondLst>
                    <p:cond evt="onStopAudio" delay="0">
                      <p:tgtEl>
                        <p:sldTgt/>
                      </p:tgtEl>
                    </p:cond>
                  </p:endCondLst>
                </p:cTn>
                <p:tgtEl>
                  <p:spTgt spid="5"/>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112\Рабочий стол\9d4f163f5b86.jpg"/>
          <p:cNvPicPr>
            <a:picLocks noGrp="1" noChangeAspect="1" noChangeArrowheads="1"/>
          </p:cNvPicPr>
          <p:nvPr>
            <p:ph idx="1"/>
          </p:nvPr>
        </p:nvPicPr>
        <p:blipFill>
          <a:blip r:embed="rId2" cstate="print"/>
          <a:srcRect/>
          <a:stretch>
            <a:fillRect/>
          </a:stretch>
        </p:blipFill>
        <p:spPr bwMode="auto">
          <a:xfrm>
            <a:off x="2411760" y="1268760"/>
            <a:ext cx="3431201" cy="5361252"/>
          </a:xfrm>
          <a:prstGeom prst="rect">
            <a:avLst/>
          </a:prstGeom>
          <a:noFill/>
        </p:spPr>
      </p:pic>
      <p:sp>
        <p:nvSpPr>
          <p:cNvPr id="2" name="Заголовок 1"/>
          <p:cNvSpPr>
            <a:spLocks noGrp="1"/>
          </p:cNvSpPr>
          <p:nvPr>
            <p:ph type="title"/>
          </p:nvPr>
        </p:nvSpPr>
        <p:spPr>
          <a:xfrm>
            <a:off x="457200" y="320040"/>
            <a:ext cx="7239000" cy="6205304"/>
          </a:xfrm>
        </p:spPr>
        <p:txBody>
          <a:bodyPr>
            <a:normAutofit/>
          </a:bodyPr>
          <a:lstStyle/>
          <a:p>
            <a:pPr algn="ctr"/>
            <a:r>
              <a:rPr lang="ru-RU" dirty="0" smtClean="0">
                <a:solidFill>
                  <a:srgbClr val="FFFF00"/>
                </a:solidFill>
              </a:rPr>
              <a:t> </a:t>
            </a:r>
            <a:endParaRPr lang="ru-RU" dirty="0">
              <a:solidFill>
                <a:srgbClr val="FFFF00"/>
              </a:solidFill>
            </a:endParaRPr>
          </a:p>
        </p:txBody>
      </p:sp>
      <p:sp>
        <p:nvSpPr>
          <p:cNvPr id="4" name="Прямоугольник 3"/>
          <p:cNvSpPr/>
          <p:nvPr/>
        </p:nvSpPr>
        <p:spPr>
          <a:xfrm>
            <a:off x="827584" y="260648"/>
            <a:ext cx="7200800" cy="646331"/>
          </a:xfrm>
          <a:prstGeom prst="rect">
            <a:avLst/>
          </a:prstGeom>
        </p:spPr>
        <p:txBody>
          <a:bodyPr wrap="square">
            <a:spAutoFit/>
          </a:bodyPr>
          <a:lstStyle/>
          <a:p>
            <a:pPr algn="ctr"/>
            <a:r>
              <a:rPr lang="ru-RU" sz="3600" dirty="0" smtClean="0">
                <a:solidFill>
                  <a:srgbClr val="FFFF00"/>
                </a:solidFill>
              </a:rPr>
              <a:t>Атака  противника</a:t>
            </a:r>
            <a:endParaRPr lang="ru-RU" sz="3600" dirty="0"/>
          </a:p>
        </p:txBody>
      </p:sp>
    </p:spTree>
  </p:cSld>
  <p:clrMapOvr>
    <a:masterClrMapping/>
  </p:clrMapOvr>
  <mc:AlternateContent xmlns:mc="http://schemas.openxmlformats.org/markup-compatibility/2006">
    <mc:Choice xmlns:p14="http://schemas.microsoft.com/office/powerpoint/2010/main" xmlns="" Requires="p14">
      <p:transition spd="slow" p14:dur="4500" advTm="15000">
        <p:wipe dir="d"/>
      </p:transition>
    </mc:Choice>
    <mc:Fallback>
      <p:transition spd="slow" advTm="15000">
        <p:wipe dir="d"/>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Documents and Settings\112\Рабочий стол\imgpas_005.jpg"/>
          <p:cNvPicPr>
            <a:picLocks noGrp="1" noChangeAspect="1" noChangeArrowheads="1"/>
          </p:cNvPicPr>
          <p:nvPr>
            <p:ph idx="1"/>
          </p:nvPr>
        </p:nvPicPr>
        <p:blipFill>
          <a:blip r:embed="rId2" cstate="print"/>
          <a:stretch>
            <a:fillRect/>
          </a:stretch>
        </p:blipFill>
        <p:spPr bwMode="auto">
          <a:xfrm>
            <a:off x="3626220" y="-15310"/>
            <a:ext cx="5338269" cy="6873310"/>
          </a:xfrm>
          <a:prstGeom prst="rect">
            <a:avLst/>
          </a:prstGeom>
          <a:noFill/>
        </p:spPr>
      </p:pic>
      <p:sp>
        <p:nvSpPr>
          <p:cNvPr id="2" name="Заголовок 1"/>
          <p:cNvSpPr>
            <a:spLocks noGrp="1"/>
          </p:cNvSpPr>
          <p:nvPr>
            <p:ph type="title"/>
          </p:nvPr>
        </p:nvSpPr>
        <p:spPr>
          <a:xfrm>
            <a:off x="457200" y="5589240"/>
            <a:ext cx="7239000" cy="1008112"/>
          </a:xfrm>
        </p:spPr>
        <p:txBody>
          <a:bodyPr>
            <a:normAutofit/>
          </a:bodyPr>
          <a:lstStyle/>
          <a:p>
            <a:r>
              <a:rPr lang="ru-RU" sz="3100" dirty="0" smtClean="0">
                <a:solidFill>
                  <a:srgbClr val="FFFF00"/>
                </a:solidFill>
              </a:rPr>
              <a:t> </a:t>
            </a:r>
            <a:endParaRPr lang="ru-RU" sz="2200" dirty="0">
              <a:solidFill>
                <a:srgbClr val="FFFF00"/>
              </a:solidFill>
            </a:endParaRPr>
          </a:p>
        </p:txBody>
      </p:sp>
      <p:sp>
        <p:nvSpPr>
          <p:cNvPr id="4" name="Прямоугольник 3"/>
          <p:cNvSpPr/>
          <p:nvPr/>
        </p:nvSpPr>
        <p:spPr>
          <a:xfrm>
            <a:off x="107504" y="0"/>
            <a:ext cx="3456384" cy="6986528"/>
          </a:xfrm>
          <a:prstGeom prst="rect">
            <a:avLst/>
          </a:prstGeom>
        </p:spPr>
        <p:txBody>
          <a:bodyPr wrap="square">
            <a:spAutoFit/>
          </a:bodyPr>
          <a:lstStyle/>
          <a:p>
            <a:r>
              <a:rPr lang="ru-RU" sz="3200" dirty="0" smtClean="0">
                <a:solidFill>
                  <a:srgbClr val="FFFF00"/>
                </a:solidFill>
              </a:rPr>
              <a:t>Памятное место, где в 1941 году была организована партизанская засада под командованием </a:t>
            </a:r>
          </a:p>
          <a:p>
            <a:r>
              <a:rPr lang="ru-RU" sz="3200" dirty="0" smtClean="0">
                <a:solidFill>
                  <a:srgbClr val="FFFF00"/>
                </a:solidFill>
              </a:rPr>
              <a:t>Героя Советского Союза В.С. Рябка</a:t>
            </a:r>
            <a:br>
              <a:rPr lang="ru-RU" sz="3200" dirty="0" smtClean="0">
                <a:solidFill>
                  <a:srgbClr val="FFFF00"/>
                </a:solidFill>
              </a:rPr>
            </a:br>
            <a:r>
              <a:rPr lang="ru-RU" sz="3200" dirty="0" smtClean="0">
                <a:solidFill>
                  <a:srgbClr val="FFFF00"/>
                </a:solidFill>
              </a:rPr>
              <a:t>у </a:t>
            </a:r>
            <a:r>
              <a:rPr lang="ru-RU" sz="3200" dirty="0" err="1" smtClean="0">
                <a:solidFill>
                  <a:srgbClr val="FFFF00"/>
                </a:solidFill>
              </a:rPr>
              <a:t>шлакбаума</a:t>
            </a:r>
            <a:r>
              <a:rPr lang="ru-RU" sz="3200" dirty="0" smtClean="0">
                <a:solidFill>
                  <a:srgbClr val="FFFF00"/>
                </a:solidFill>
              </a:rPr>
              <a:t> на развилке дороги </a:t>
            </a:r>
            <a:r>
              <a:rPr lang="ru-RU" sz="3200" dirty="0" err="1" smtClean="0">
                <a:solidFill>
                  <a:srgbClr val="FFFF00"/>
                </a:solidFill>
              </a:rPr>
              <a:t>Старь-Ивот</a:t>
            </a:r>
            <a:endParaRPr lang="ru-RU" sz="3200" dirty="0"/>
          </a:p>
        </p:txBody>
      </p:sp>
    </p:spTree>
  </p:cSld>
  <p:clrMapOvr>
    <a:masterClrMapping/>
  </p:clrMapOvr>
  <mc:AlternateContent xmlns:mc="http://schemas.openxmlformats.org/markup-compatibility/2006">
    <mc:Choice xmlns:p14="http://schemas.microsoft.com/office/powerpoint/2010/main" xmlns="" Requires="p14">
      <p:transition spd="slow" p14:dur="4500" advTm="15000">
        <p:wipe dir="d"/>
      </p:transition>
    </mc:Choice>
    <mc:Fallback>
      <p:transition spd="slow" advTm="15000">
        <p:wipe dir="d"/>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Documents and Settings\112\Рабочий стол\i.jpeg"/>
          <p:cNvPicPr>
            <a:picLocks noGrp="1" noChangeAspect="1" noChangeArrowheads="1"/>
          </p:cNvPicPr>
          <p:nvPr>
            <p:ph idx="1"/>
          </p:nvPr>
        </p:nvPicPr>
        <p:blipFill>
          <a:blip r:embed="rId2" cstate="print"/>
          <a:stretch>
            <a:fillRect/>
          </a:stretch>
        </p:blipFill>
        <p:spPr bwMode="auto">
          <a:xfrm>
            <a:off x="4211960" y="1988840"/>
            <a:ext cx="4713767" cy="4730161"/>
          </a:xfrm>
          <a:prstGeom prst="rect">
            <a:avLst/>
          </a:prstGeom>
          <a:noFill/>
        </p:spPr>
      </p:pic>
      <p:sp>
        <p:nvSpPr>
          <p:cNvPr id="2" name="Заголовок 1"/>
          <p:cNvSpPr>
            <a:spLocks noGrp="1"/>
          </p:cNvSpPr>
          <p:nvPr>
            <p:ph type="title"/>
          </p:nvPr>
        </p:nvSpPr>
        <p:spPr>
          <a:xfrm>
            <a:off x="457200" y="5949280"/>
            <a:ext cx="7239000" cy="576064"/>
          </a:xfrm>
        </p:spPr>
        <p:txBody>
          <a:bodyPr>
            <a:normAutofit fontScale="90000"/>
          </a:bodyPr>
          <a:lstStyle/>
          <a:p>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endParaRPr lang="ru-RU" dirty="0"/>
          </a:p>
        </p:txBody>
      </p:sp>
      <p:sp>
        <p:nvSpPr>
          <p:cNvPr id="5" name="Прямоугольник 4"/>
          <p:cNvSpPr/>
          <p:nvPr/>
        </p:nvSpPr>
        <p:spPr>
          <a:xfrm>
            <a:off x="1691680" y="4661280"/>
            <a:ext cx="5472608" cy="369332"/>
          </a:xfrm>
          <a:prstGeom prst="rect">
            <a:avLst/>
          </a:prstGeom>
        </p:spPr>
        <p:txBody>
          <a:bodyPr wrap="square">
            <a:spAutoFit/>
          </a:bodyPr>
          <a:lstStyle/>
          <a:p>
            <a:r>
              <a:rPr lang="ru-RU" dirty="0" smtClean="0">
                <a:solidFill>
                  <a:srgbClr val="FFFF00"/>
                </a:solidFill>
              </a:rPr>
              <a:t> </a:t>
            </a:r>
            <a:endParaRPr lang="ru-RU" dirty="0">
              <a:solidFill>
                <a:srgbClr val="FFFF00"/>
              </a:solidFill>
            </a:endParaRPr>
          </a:p>
        </p:txBody>
      </p:sp>
      <p:sp>
        <p:nvSpPr>
          <p:cNvPr id="6" name="Прямоугольник 5"/>
          <p:cNvSpPr/>
          <p:nvPr/>
        </p:nvSpPr>
        <p:spPr>
          <a:xfrm>
            <a:off x="251520" y="332656"/>
            <a:ext cx="8784976" cy="2554545"/>
          </a:xfrm>
          <a:prstGeom prst="rect">
            <a:avLst/>
          </a:prstGeom>
        </p:spPr>
        <p:txBody>
          <a:bodyPr wrap="square">
            <a:spAutoFit/>
          </a:bodyPr>
          <a:lstStyle/>
          <a:p>
            <a:r>
              <a:rPr lang="ru-RU" sz="3200" dirty="0" smtClean="0">
                <a:solidFill>
                  <a:srgbClr val="FFFF00"/>
                </a:solidFill>
              </a:rPr>
              <a:t>Памятное место, где в годы Великой Отечественной войны была организована партизанская засада под командованием Героя Советского Союза В.С. Рябка и место его гибели</a:t>
            </a:r>
            <a:endParaRPr lang="ru-RU" sz="3200" dirty="0">
              <a:solidFill>
                <a:srgbClr val="FFFF00"/>
              </a:solidFill>
            </a:endParaRPr>
          </a:p>
        </p:txBody>
      </p:sp>
      <p:pic>
        <p:nvPicPr>
          <p:cNvPr id="3075"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24644" y="3131446"/>
            <a:ext cx="2934072" cy="3429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xmlns="" Requires="p14">
      <p:transition spd="slow" p14:dur="4500" advTm="15000">
        <p:wipe dir="d"/>
      </p:transition>
    </mc:Choice>
    <mc:Fallback>
      <p:transition spd="slow" advTm="15000">
        <p:wipe dir="d"/>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Содержимое 6"/>
          <p:cNvSpPr>
            <a:spLocks noGrp="1"/>
          </p:cNvSpPr>
          <p:nvPr>
            <p:ph idx="1"/>
          </p:nvPr>
        </p:nvSpPr>
        <p:spPr>
          <a:xfrm>
            <a:off x="556120" y="260648"/>
            <a:ext cx="7688287" cy="1368152"/>
          </a:xfrm>
        </p:spPr>
        <p:txBody>
          <a:bodyPr>
            <a:noAutofit/>
          </a:bodyPr>
          <a:lstStyle/>
          <a:p>
            <a:r>
              <a:rPr lang="ru-RU" sz="2800" dirty="0" smtClean="0">
                <a:solidFill>
                  <a:srgbClr val="FFFF00"/>
                </a:solidFill>
                <a:latin typeface="Times New Roman" pitchFamily="18" charset="0"/>
                <a:cs typeface="Times New Roman" pitchFamily="18" charset="0"/>
              </a:rPr>
              <a:t>Памятник Герою Советского Союза Владимиру </a:t>
            </a:r>
            <a:r>
              <a:rPr lang="ru-RU" sz="2800" dirty="0" err="1" smtClean="0">
                <a:solidFill>
                  <a:srgbClr val="FFFF00"/>
                </a:solidFill>
                <a:latin typeface="Times New Roman" pitchFamily="18" charset="0"/>
                <a:cs typeface="Times New Roman" pitchFamily="18" charset="0"/>
              </a:rPr>
              <a:t>Самсоновичу</a:t>
            </a:r>
            <a:r>
              <a:rPr lang="ru-RU" sz="2800" dirty="0" smtClean="0">
                <a:solidFill>
                  <a:srgbClr val="FFFF00"/>
                </a:solidFill>
                <a:latin typeface="Times New Roman" pitchFamily="18" charset="0"/>
                <a:cs typeface="Times New Roman" pitchFamily="18" charset="0"/>
              </a:rPr>
              <a:t> Рябку перед </a:t>
            </a:r>
            <a:r>
              <a:rPr lang="ru-RU" sz="2800" dirty="0" err="1" smtClean="0">
                <a:solidFill>
                  <a:srgbClr val="FFFF00"/>
                </a:solidFill>
                <a:latin typeface="Times New Roman" pitchFamily="18" charset="0"/>
                <a:cs typeface="Times New Roman" pitchFamily="18" charset="0"/>
              </a:rPr>
              <a:t>Дятьковским</a:t>
            </a:r>
            <a:r>
              <a:rPr lang="ru-RU" sz="2800" dirty="0" smtClean="0">
                <a:solidFill>
                  <a:srgbClr val="FFFF00"/>
                </a:solidFill>
                <a:latin typeface="Times New Roman" pitchFamily="18" charset="0"/>
                <a:cs typeface="Times New Roman" pitchFamily="18" charset="0"/>
              </a:rPr>
              <a:t> индустриальным техникумом</a:t>
            </a:r>
            <a:endParaRPr lang="ru-RU" sz="2800" dirty="0"/>
          </a:p>
        </p:txBody>
      </p:sp>
      <p:sp>
        <p:nvSpPr>
          <p:cNvPr id="2" name="Заголовок 1"/>
          <p:cNvSpPr>
            <a:spLocks noGrp="1"/>
          </p:cNvSpPr>
          <p:nvPr>
            <p:ph type="title"/>
          </p:nvPr>
        </p:nvSpPr>
        <p:spPr>
          <a:xfrm>
            <a:off x="457200" y="320040"/>
            <a:ext cx="7239000" cy="6061288"/>
          </a:xfrm>
        </p:spPr>
        <p:txBody>
          <a:bodyPr>
            <a:normAutofit/>
          </a:bodyPr>
          <a:lstStyle/>
          <a:p>
            <a:r>
              <a:rPr lang="ru-RU" sz="2000" dirty="0" smtClean="0">
                <a:solidFill>
                  <a:srgbClr val="FFFF00"/>
                </a:solidFill>
                <a:latin typeface="Times New Roman" pitchFamily="18" charset="0"/>
                <a:cs typeface="Times New Roman" pitchFamily="18" charset="0"/>
              </a:rPr>
              <a:t> </a:t>
            </a:r>
            <a:endParaRPr lang="ru-RU" sz="2000" dirty="0">
              <a:solidFill>
                <a:srgbClr val="FFFF00"/>
              </a:solidFill>
              <a:latin typeface="Times New Roman" pitchFamily="18" charset="0"/>
              <a:cs typeface="Times New Roman" pitchFamily="18" charset="0"/>
            </a:endParaRPr>
          </a:p>
        </p:txBody>
      </p:sp>
      <p:pic>
        <p:nvPicPr>
          <p:cNvPr id="4" name="Picture 2" descr="C:\Documents and Settings\112\Рабочий стол\памятник в Дятьково.jpg"/>
          <p:cNvPicPr>
            <a:picLocks noChangeAspect="1" noChangeArrowheads="1"/>
          </p:cNvPicPr>
          <p:nvPr/>
        </p:nvPicPr>
        <p:blipFill>
          <a:blip r:embed="rId2" cstate="print"/>
          <a:srcRect/>
          <a:stretch>
            <a:fillRect/>
          </a:stretch>
        </p:blipFill>
        <p:spPr bwMode="auto">
          <a:xfrm>
            <a:off x="2483768" y="1916832"/>
            <a:ext cx="3571875" cy="4762500"/>
          </a:xfrm>
          <a:prstGeom prst="rect">
            <a:avLst/>
          </a:prstGeom>
          <a:noFill/>
        </p:spPr>
      </p:pic>
    </p:spTree>
  </p:cSld>
  <p:clrMapOvr>
    <a:masterClrMapping/>
  </p:clrMapOvr>
  <mc:AlternateContent xmlns:mc="http://schemas.openxmlformats.org/markup-compatibility/2006">
    <mc:Choice xmlns:p14="http://schemas.microsoft.com/office/powerpoint/2010/main" xmlns="" Requires="p14">
      <p:transition spd="slow" p14:dur="4500" advTm="15000">
        <p:wipe dir="d"/>
      </p:transition>
    </mc:Choice>
    <mc:Fallback>
      <p:transition spd="slow" advTm="15000">
        <p:wipe dir="d"/>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539552" y="3717032"/>
            <a:ext cx="8147248" cy="2952328"/>
          </a:xfrm>
        </p:spPr>
        <p:txBody>
          <a:bodyPr>
            <a:normAutofit/>
          </a:bodyPr>
          <a:lstStyle/>
          <a:p>
            <a:pPr algn="ctr"/>
            <a:r>
              <a:rPr lang="ru-RU" dirty="0" smtClean="0"/>
              <a:t> </a:t>
            </a:r>
            <a:endParaRPr lang="ru-RU" sz="3200" dirty="0">
              <a:solidFill>
                <a:srgbClr val="FFFF00"/>
              </a:solidFill>
            </a:endParaRPr>
          </a:p>
        </p:txBody>
      </p:sp>
      <p:sp>
        <p:nvSpPr>
          <p:cNvPr id="2" name="Заголовок 1"/>
          <p:cNvSpPr>
            <a:spLocks noGrp="1"/>
          </p:cNvSpPr>
          <p:nvPr>
            <p:ph type="title"/>
          </p:nvPr>
        </p:nvSpPr>
        <p:spPr>
          <a:xfrm>
            <a:off x="179512" y="188640"/>
            <a:ext cx="8856984" cy="3600400"/>
          </a:xfrm>
        </p:spPr>
        <p:txBody>
          <a:bodyPr>
            <a:normAutofit fontScale="90000"/>
          </a:bodyPr>
          <a:lstStyle/>
          <a:p>
            <a:r>
              <a:rPr lang="ru-RU" sz="1600" dirty="0" smtClean="0">
                <a:solidFill>
                  <a:srgbClr val="FFFF00"/>
                </a:solidFill>
              </a:rPr>
              <a:t/>
            </a:r>
            <a:br>
              <a:rPr lang="ru-RU" sz="1600" dirty="0" smtClean="0">
                <a:solidFill>
                  <a:srgbClr val="FFFF00"/>
                </a:solidFill>
              </a:rPr>
            </a:br>
            <a:r>
              <a:rPr lang="ru-RU" sz="1600" dirty="0" smtClean="0">
                <a:solidFill>
                  <a:srgbClr val="FFFF00"/>
                </a:solidFill>
              </a:rPr>
              <a:t/>
            </a:r>
            <a:br>
              <a:rPr lang="ru-RU" sz="1600" dirty="0" smtClean="0">
                <a:solidFill>
                  <a:srgbClr val="FFFF00"/>
                </a:solidFill>
              </a:rPr>
            </a:br>
            <a:r>
              <a:rPr lang="ru-RU" sz="1800" dirty="0" smtClean="0">
                <a:solidFill>
                  <a:srgbClr val="FFFF00"/>
                </a:solidFill>
              </a:rPr>
              <a:t> </a:t>
            </a:r>
            <a:br>
              <a:rPr lang="ru-RU" sz="1800" dirty="0" smtClean="0">
                <a:solidFill>
                  <a:srgbClr val="FFFF00"/>
                </a:solidFill>
              </a:rPr>
            </a:br>
            <a:r>
              <a:rPr lang="ru-RU" sz="1800" dirty="0" smtClean="0">
                <a:solidFill>
                  <a:srgbClr val="FFFF00"/>
                </a:solidFill>
              </a:rPr>
              <a:t/>
            </a:r>
            <a:br>
              <a:rPr lang="ru-RU" sz="1800" dirty="0" smtClean="0">
                <a:solidFill>
                  <a:srgbClr val="FFFF00"/>
                </a:solidFill>
              </a:rPr>
            </a:br>
            <a:r>
              <a:rPr lang="ru-RU" sz="2700" dirty="0" smtClean="0">
                <a:solidFill>
                  <a:srgbClr val="FFFF00"/>
                </a:solidFill>
              </a:rPr>
              <a:t>...А этот памятник был воздвигнут 17 сентября 1970 года на средства, заработанные молодежью </a:t>
            </a:r>
            <a:r>
              <a:rPr lang="ru-RU" sz="2700" dirty="0" err="1" smtClean="0">
                <a:solidFill>
                  <a:srgbClr val="FFFF00"/>
                </a:solidFill>
              </a:rPr>
              <a:t>Фокинского</a:t>
            </a:r>
            <a:r>
              <a:rPr lang="ru-RU" sz="2700" dirty="0" smtClean="0">
                <a:solidFill>
                  <a:srgbClr val="FFFF00"/>
                </a:solidFill>
              </a:rPr>
              <a:t> района, в сквере у школы 27 (скульптор П.Ф.Мовчун и архитектор </a:t>
            </a:r>
            <a:r>
              <a:rPr lang="ru-RU" sz="2700" dirty="0" err="1" smtClean="0">
                <a:solidFill>
                  <a:srgbClr val="FFFF00"/>
                </a:solidFill>
              </a:rPr>
              <a:t>А.А.Гайдученя</a:t>
            </a:r>
            <a:r>
              <a:rPr lang="ru-RU" sz="2700" dirty="0" smtClean="0">
                <a:solidFill>
                  <a:srgbClr val="FFFF00"/>
                </a:solidFill>
              </a:rPr>
              <a:t>). Это Герои Советского Союза - командир молодежного партизанского отряда Владимир </a:t>
            </a:r>
            <a:r>
              <a:rPr lang="ru-RU" sz="2700" dirty="0" err="1" smtClean="0">
                <a:solidFill>
                  <a:srgbClr val="FFFF00"/>
                </a:solidFill>
              </a:rPr>
              <a:t>Самсонович</a:t>
            </a:r>
            <a:r>
              <a:rPr lang="ru-RU" sz="2700" dirty="0" smtClean="0">
                <a:solidFill>
                  <a:srgbClr val="FFFF00"/>
                </a:solidFill>
              </a:rPr>
              <a:t> Рябок, легендарная разведчица Валентина Ивановна Сафронова, которую называли дочерью Брянских лесов, и отважный летчик Игорь Кустов, учившиеся до войны в 27-й школе.</a:t>
            </a:r>
            <a:br>
              <a:rPr lang="ru-RU" sz="2700" dirty="0" smtClean="0">
                <a:solidFill>
                  <a:srgbClr val="FFFF00"/>
                </a:solidFill>
              </a:rPr>
            </a:br>
            <a:endParaRPr lang="ru-RU" sz="2700" dirty="0">
              <a:solidFill>
                <a:srgbClr val="FFFF00"/>
              </a:solidFill>
            </a:endParaRPr>
          </a:p>
        </p:txBody>
      </p:sp>
      <p:pic>
        <p:nvPicPr>
          <p:cNvPr id="3074" name="Picture 2" descr="C:\Documents and Settings\112\Рабочий стол\bryansk2_b.jpg"/>
          <p:cNvPicPr>
            <a:picLocks noChangeAspect="1" noChangeArrowheads="1"/>
          </p:cNvPicPr>
          <p:nvPr/>
        </p:nvPicPr>
        <p:blipFill>
          <a:blip r:embed="rId2" cstate="print"/>
          <a:srcRect/>
          <a:stretch>
            <a:fillRect/>
          </a:stretch>
        </p:blipFill>
        <p:spPr bwMode="auto">
          <a:xfrm>
            <a:off x="2555776" y="3156220"/>
            <a:ext cx="4104456" cy="3472630"/>
          </a:xfrm>
          <a:prstGeom prst="rect">
            <a:avLst/>
          </a:prstGeom>
          <a:noFill/>
        </p:spPr>
      </p:pic>
    </p:spTree>
  </p:cSld>
  <p:clrMapOvr>
    <a:masterClrMapping/>
  </p:clrMapOvr>
  <mc:AlternateContent xmlns:mc="http://schemas.openxmlformats.org/markup-compatibility/2006">
    <mc:Choice xmlns:p14="http://schemas.microsoft.com/office/powerpoint/2010/main" xmlns="" Requires="p14">
      <p:transition spd="slow" p14:dur="4500" advTm="15000">
        <p:wipe dir="d"/>
      </p:transition>
    </mc:Choice>
    <mc:Fallback>
      <p:transition spd="slow" advTm="15000">
        <p:wipe dir="d"/>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C:\Documents and Settings\112\Рабочий стол\221521177f7e.png"/>
          <p:cNvPicPr>
            <a:picLocks noGrp="1" noChangeAspect="1" noChangeArrowheads="1"/>
          </p:cNvPicPr>
          <p:nvPr>
            <p:ph idx="1"/>
          </p:nvPr>
        </p:nvPicPr>
        <p:blipFill>
          <a:blip r:embed="rId2" cstate="print"/>
          <a:srcRect/>
          <a:stretch>
            <a:fillRect/>
          </a:stretch>
        </p:blipFill>
        <p:spPr bwMode="auto">
          <a:xfrm>
            <a:off x="705383" y="2331267"/>
            <a:ext cx="5738825" cy="4125095"/>
          </a:xfrm>
          <a:prstGeom prst="rect">
            <a:avLst/>
          </a:prstGeom>
          <a:noFill/>
        </p:spPr>
      </p:pic>
      <p:sp>
        <p:nvSpPr>
          <p:cNvPr id="2" name="Заголовок 1"/>
          <p:cNvSpPr>
            <a:spLocks noGrp="1"/>
          </p:cNvSpPr>
          <p:nvPr>
            <p:ph type="title"/>
          </p:nvPr>
        </p:nvSpPr>
        <p:spPr>
          <a:xfrm>
            <a:off x="251520" y="1556792"/>
            <a:ext cx="8496944" cy="2448272"/>
          </a:xfrm>
        </p:spPr>
        <p:txBody>
          <a:bodyPr>
            <a:normAutofit fontScale="90000"/>
          </a:bodyPr>
          <a:lstStyle/>
          <a:p>
            <a:pPr>
              <a:lnSpc>
                <a:spcPct val="150000"/>
              </a:lnSpc>
            </a:pPr>
            <a:r>
              <a:rPr lang="ru-RU" sz="3600" dirty="0" smtClean="0">
                <a:solidFill>
                  <a:srgbClr val="FFFF00"/>
                </a:solidFill>
              </a:rPr>
              <a:t>В огне войны, за вашу жизнь в ответе</a:t>
            </a:r>
            <a:br>
              <a:rPr lang="ru-RU" sz="3600" dirty="0" smtClean="0">
                <a:solidFill>
                  <a:srgbClr val="FFFF00"/>
                </a:solidFill>
              </a:rPr>
            </a:br>
            <a:r>
              <a:rPr lang="ru-RU" sz="3600" dirty="0" smtClean="0">
                <a:solidFill>
                  <a:srgbClr val="FFFF00"/>
                </a:solidFill>
              </a:rPr>
              <a:t>Сгорели мы в неполных тридцать лет.</a:t>
            </a:r>
            <a:br>
              <a:rPr lang="ru-RU" sz="3600" dirty="0" smtClean="0">
                <a:solidFill>
                  <a:srgbClr val="FFFF00"/>
                </a:solidFill>
              </a:rPr>
            </a:br>
            <a:r>
              <a:rPr lang="ru-RU" sz="3600" dirty="0" smtClean="0">
                <a:solidFill>
                  <a:srgbClr val="FFFF00"/>
                </a:solidFill>
              </a:rPr>
              <a:t>Так пусть же вам, потомки наши, светит</a:t>
            </a:r>
            <a:br>
              <a:rPr lang="ru-RU" sz="3600" dirty="0" smtClean="0">
                <a:solidFill>
                  <a:srgbClr val="FFFF00"/>
                </a:solidFill>
              </a:rPr>
            </a:br>
            <a:r>
              <a:rPr lang="ru-RU" sz="3600" dirty="0" smtClean="0">
                <a:solidFill>
                  <a:srgbClr val="FFFF00"/>
                </a:solidFill>
              </a:rPr>
              <a:t>Короткой нашей жизни яркий свет! </a:t>
            </a:r>
            <a:r>
              <a:rPr lang="ru-RU" sz="4000" dirty="0" smtClean="0">
                <a:solidFill>
                  <a:srgbClr val="FFFF00"/>
                </a:solidFill>
              </a:rPr>
              <a:t/>
            </a:r>
            <a:br>
              <a:rPr lang="ru-RU" sz="4000" dirty="0" smtClean="0">
                <a:solidFill>
                  <a:srgbClr val="FFFF00"/>
                </a:solidFill>
              </a:rPr>
            </a:br>
            <a:endParaRPr lang="ru-RU" dirty="0"/>
          </a:p>
        </p:txBody>
      </p:sp>
    </p:spTree>
  </p:cSld>
  <p:clrMapOvr>
    <a:masterClrMapping/>
  </p:clrMapOvr>
  <mc:AlternateContent xmlns:mc="http://schemas.openxmlformats.org/markup-compatibility/2006">
    <mc:Choice xmlns:p14="http://schemas.microsoft.com/office/powerpoint/2010/main" xmlns="" Requires="p14">
      <p:transition spd="slow" p14:dur="4500" advTm="15000">
        <p:wipe dir="d"/>
      </p:transition>
    </mc:Choice>
    <mc:Fallback>
      <p:transition spd="slow" advTm="15000">
        <p:wipe dir="d"/>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323528" y="685801"/>
            <a:ext cx="7906072" cy="5911551"/>
          </a:xfrm>
        </p:spPr>
        <p:txBody>
          <a:bodyPr>
            <a:normAutofit fontScale="92500" lnSpcReduction="20000"/>
          </a:bodyPr>
          <a:lstStyle/>
          <a:p>
            <a:r>
              <a:rPr lang="ru-RU" dirty="0" smtClean="0"/>
              <a:t>По материалам:</a:t>
            </a:r>
          </a:p>
          <a:p>
            <a:endParaRPr lang="ru-RU" dirty="0" smtClean="0"/>
          </a:p>
          <a:p>
            <a:r>
              <a:rPr lang="ru-RU" dirty="0"/>
              <a:t>Галина Куликовская "Навстречу буре"</a:t>
            </a:r>
          </a:p>
          <a:p>
            <a:r>
              <a:rPr lang="ru-RU" dirty="0"/>
              <a:t> </a:t>
            </a:r>
          </a:p>
          <a:p>
            <a:r>
              <a:rPr lang="ru-RU" dirty="0"/>
              <a:t>Презентация о Герое советского Союза В. С. Рябке - "Жизнь Владимира </a:t>
            </a:r>
            <a:r>
              <a:rPr lang="ru-RU" dirty="0" err="1"/>
              <a:t>Самсоновича</a:t>
            </a:r>
            <a:r>
              <a:rPr lang="ru-RU" dirty="0"/>
              <a:t> Рябка глазами его товарищей".</a:t>
            </a:r>
          </a:p>
          <a:p>
            <a:r>
              <a:rPr lang="ru-RU" dirty="0"/>
              <a:t> </a:t>
            </a:r>
          </a:p>
          <a:p>
            <a:r>
              <a:rPr lang="ru-RU" dirty="0"/>
              <a:t>Вспоминание сына Владислава Владимировича Рябка об отце.</a:t>
            </a:r>
          </a:p>
          <a:p>
            <a:r>
              <a:rPr lang="ru-RU" dirty="0"/>
              <a:t> </a:t>
            </a:r>
            <a:r>
              <a:rPr lang="ru-RU" dirty="0" err="1" smtClean="0"/>
              <a:t>Сарикова</a:t>
            </a:r>
            <a:r>
              <a:rPr lang="ru-RU" dirty="0" smtClean="0"/>
              <a:t>, А  О прошлом – для будущего/ А. </a:t>
            </a:r>
            <a:r>
              <a:rPr lang="ru-RU" dirty="0" err="1" smtClean="0"/>
              <a:t>Сарикова</a:t>
            </a:r>
            <a:r>
              <a:rPr lang="ru-RU" dirty="0" smtClean="0"/>
              <a:t>//Пламя труда. – 2013.- 14 ноября</a:t>
            </a:r>
            <a:endParaRPr lang="ru-RU" dirty="0"/>
          </a:p>
          <a:p>
            <a:r>
              <a:rPr lang="ru-RU" dirty="0" smtClean="0"/>
              <a:t> </a:t>
            </a:r>
            <a:r>
              <a:rPr lang="ru-RU" dirty="0" err="1" smtClean="0"/>
              <a:t>Дидовец</a:t>
            </a:r>
            <a:r>
              <a:rPr lang="ru-RU" dirty="0" smtClean="0"/>
              <a:t> Л.А. </a:t>
            </a:r>
            <a:r>
              <a:rPr lang="ru-RU" dirty="0"/>
              <a:t>"Он погиб за Родину" (К 70- </a:t>
            </a:r>
            <a:r>
              <a:rPr lang="ru-RU" dirty="0" err="1"/>
              <a:t>летию</a:t>
            </a:r>
            <a:r>
              <a:rPr lang="ru-RU" dirty="0"/>
              <a:t> освобождения </a:t>
            </a:r>
            <a:r>
              <a:rPr lang="ru-RU" dirty="0" err="1"/>
              <a:t>Брянщины</a:t>
            </a:r>
            <a:r>
              <a:rPr lang="ru-RU" dirty="0" smtClean="0"/>
              <a:t>)/Л.А. </a:t>
            </a:r>
            <a:r>
              <a:rPr lang="ru-RU" dirty="0" err="1" smtClean="0"/>
              <a:t>Дидовец</a:t>
            </a:r>
            <a:r>
              <a:rPr lang="ru-RU" dirty="0" smtClean="0"/>
              <a:t> // </a:t>
            </a:r>
            <a:r>
              <a:rPr lang="ru-RU" dirty="0"/>
              <a:t>"</a:t>
            </a:r>
            <a:r>
              <a:rPr lang="ru-RU" dirty="0" err="1"/>
              <a:t>Фокинский</a:t>
            </a:r>
            <a:r>
              <a:rPr lang="ru-RU" dirty="0"/>
              <a:t> </a:t>
            </a:r>
            <a:r>
              <a:rPr lang="ru-RU" dirty="0" smtClean="0"/>
              <a:t>вестник. – 2013.- </a:t>
            </a:r>
            <a:r>
              <a:rPr lang="ru-RU" smtClean="0"/>
              <a:t>8 мая </a:t>
            </a:r>
            <a:endParaRPr lang="ru-RU" dirty="0" smtClean="0"/>
          </a:p>
          <a:p>
            <a:endParaRPr lang="ru-RU" dirty="0" smtClean="0"/>
          </a:p>
          <a:p>
            <a:r>
              <a:rPr lang="ru-RU" dirty="0" smtClean="0"/>
              <a:t> </a:t>
            </a:r>
            <a:r>
              <a:rPr lang="ru-RU" dirty="0"/>
              <a:t>Р. </a:t>
            </a:r>
            <a:r>
              <a:rPr lang="ru-RU" dirty="0" err="1"/>
              <a:t>Русанов</a:t>
            </a:r>
            <a:r>
              <a:rPr lang="ru-RU" dirty="0"/>
              <a:t> и Я. Соколов, </a:t>
            </a:r>
            <a:r>
              <a:rPr lang="ru-RU" dirty="0" smtClean="0"/>
              <a:t>"</a:t>
            </a:r>
            <a:r>
              <a:rPr lang="ru-RU" dirty="0"/>
              <a:t>Памятники земли Брянской", 1985 год</a:t>
            </a:r>
            <a:r>
              <a:rPr lang="ru-RU" dirty="0" smtClean="0"/>
              <a:t>.</a:t>
            </a:r>
          </a:p>
          <a:p>
            <a:r>
              <a:rPr lang="ru-RU" dirty="0"/>
              <a:t>Полозов В.И., Скидан В.В., </a:t>
            </a:r>
            <a:r>
              <a:rPr lang="ru-RU" dirty="0" smtClean="0"/>
              <a:t>"</a:t>
            </a:r>
            <a:r>
              <a:rPr lang="ru-RU" dirty="0"/>
              <a:t>Брянск 1000-летний", 1985 год</a:t>
            </a:r>
            <a:r>
              <a:rPr lang="ru-RU" dirty="0" smtClean="0"/>
              <a:t>.</a:t>
            </a:r>
          </a:p>
          <a:p>
            <a:r>
              <a:rPr lang="ru-RU" dirty="0"/>
              <a:t>Соколов Я.Д., </a:t>
            </a:r>
            <a:r>
              <a:rPr lang="ru-RU" dirty="0" smtClean="0"/>
              <a:t>"</a:t>
            </a:r>
            <a:r>
              <a:rPr lang="ru-RU" dirty="0"/>
              <a:t>Брянск – город древний", 2006 </a:t>
            </a:r>
            <a:r>
              <a:rPr lang="ru-RU" dirty="0" smtClean="0"/>
              <a:t>год</a:t>
            </a:r>
          </a:p>
          <a:p>
            <a:r>
              <a:rPr lang="ru-RU" dirty="0" smtClean="0"/>
              <a:t>Интернет –ресурсы:</a:t>
            </a:r>
            <a:endParaRPr lang="ru-RU" dirty="0"/>
          </a:p>
          <a:p>
            <a:r>
              <a:rPr lang="en-US" dirty="0">
                <a:hlinkClick r:id="rId3"/>
              </a:rPr>
              <a:t>http://</a:t>
            </a:r>
            <a:r>
              <a:rPr lang="en-US" dirty="0" smtClean="0">
                <a:hlinkClick r:id="rId3"/>
              </a:rPr>
              <a:t>kray32.ru/bryansk062.html</a:t>
            </a:r>
            <a:endParaRPr lang="ru-RU" dirty="0" smtClean="0"/>
          </a:p>
          <a:p>
            <a:r>
              <a:rPr lang="en-US" dirty="0">
                <a:hlinkClick r:id="rId4"/>
              </a:rPr>
              <a:t>http://</a:t>
            </a:r>
            <a:r>
              <a:rPr lang="en-US" dirty="0" smtClean="0">
                <a:hlinkClick r:id="rId4"/>
              </a:rPr>
              <a:t>verhischkola.ucoz.ru/index/shkolnyj_muzej/0-11</a:t>
            </a:r>
            <a:endParaRPr lang="ru-RU" dirty="0" smtClean="0"/>
          </a:p>
          <a:p>
            <a:endParaRPr lang="ru-RU" dirty="0" smtClean="0"/>
          </a:p>
          <a:p>
            <a:endParaRPr lang="ru-RU" dirty="0" smtClean="0"/>
          </a:p>
          <a:p>
            <a:endParaRPr lang="ru-RU" dirty="0"/>
          </a:p>
        </p:txBody>
      </p:sp>
      <p:sp>
        <p:nvSpPr>
          <p:cNvPr id="3" name="Заголовок 2"/>
          <p:cNvSpPr>
            <a:spLocks noGrp="1"/>
          </p:cNvSpPr>
          <p:nvPr>
            <p:ph type="title"/>
          </p:nvPr>
        </p:nvSpPr>
        <p:spPr>
          <a:xfrm>
            <a:off x="6660232" y="5517232"/>
            <a:ext cx="1660808" cy="1080120"/>
          </a:xfrm>
        </p:spPr>
        <p:txBody>
          <a:bodyPr/>
          <a:lstStyle/>
          <a:p>
            <a:endParaRPr lang="ru-RU" dirty="0"/>
          </a:p>
        </p:txBody>
      </p:sp>
    </p:spTree>
    <p:extLst>
      <p:ext uri="{BB962C8B-B14F-4D97-AF65-F5344CB8AC3E}">
        <p14:creationId xmlns:p14="http://schemas.microsoft.com/office/powerpoint/2010/main" xmlns="" val="3138430508"/>
      </p:ext>
    </p:extLst>
  </p:cSld>
  <p:clrMapOvr>
    <a:masterClrMapping/>
  </p:clrMapOvr>
  <mc:AlternateContent xmlns:mc="http://schemas.openxmlformats.org/markup-compatibility/2006">
    <mc:Choice xmlns:p14="http://schemas.microsoft.com/office/powerpoint/2010/main" xmlns="" Requires="p14">
      <p:transition spd="slow" p14:dur="4500" advTm="15000">
        <p:wipe dir="d"/>
      </p:transition>
    </mc:Choice>
    <mc:Fallback>
      <p:transition spd="slow" advTm="15000">
        <p:wipe dir="d"/>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331640" y="548681"/>
            <a:ext cx="6897960" cy="3794720"/>
          </a:xfrm>
        </p:spPr>
        <p:txBody>
          <a:bodyPr>
            <a:normAutofit/>
          </a:bodyPr>
          <a:lstStyle/>
          <a:p>
            <a:r>
              <a:rPr lang="ru-RU" sz="4800" dirty="0" smtClean="0">
                <a:solidFill>
                  <a:srgbClr val="FFFF00"/>
                </a:solidFill>
              </a:rPr>
              <a:t>С П А С И Б О   З А    В Н И М А Н И Е </a:t>
            </a:r>
            <a:r>
              <a:rPr lang="ru-RU" sz="6000" dirty="0" smtClean="0">
                <a:solidFill>
                  <a:srgbClr val="FFFF00"/>
                </a:solidFill>
              </a:rPr>
              <a:t>!</a:t>
            </a:r>
          </a:p>
          <a:p>
            <a:endParaRPr lang="ru-RU" sz="2000" dirty="0" smtClean="0">
              <a:solidFill>
                <a:srgbClr val="FFFF00"/>
              </a:solidFill>
              <a:latin typeface="Times New Roman" pitchFamily="18" charset="0"/>
              <a:cs typeface="Times New Roman" pitchFamily="18" charset="0"/>
            </a:endParaRPr>
          </a:p>
          <a:p>
            <a:endParaRPr lang="ru-RU" sz="2000" dirty="0" smtClean="0">
              <a:solidFill>
                <a:srgbClr val="FFFF00"/>
              </a:solidFill>
              <a:latin typeface="Times New Roman" pitchFamily="18" charset="0"/>
              <a:cs typeface="Times New Roman" pitchFamily="18" charset="0"/>
            </a:endParaRPr>
          </a:p>
          <a:p>
            <a:r>
              <a:rPr lang="ru-RU" sz="2000" dirty="0" smtClean="0">
                <a:solidFill>
                  <a:srgbClr val="FFFF00"/>
                </a:solidFill>
                <a:latin typeface="Times New Roman" pitchFamily="18" charset="0"/>
                <a:cs typeface="Times New Roman" pitchFamily="18" charset="0"/>
              </a:rPr>
              <a:t>Наш адрес: г.Фокино</a:t>
            </a:r>
          </a:p>
          <a:p>
            <a:r>
              <a:rPr lang="ru-RU" sz="2000" dirty="0" smtClean="0">
                <a:solidFill>
                  <a:srgbClr val="FFFF00"/>
                </a:solidFill>
                <a:latin typeface="Times New Roman" pitchFamily="18" charset="0"/>
                <a:cs typeface="Times New Roman" pitchFamily="18" charset="0"/>
              </a:rPr>
              <a:t>Ул. К.Маркса, д.15 «а» </a:t>
            </a:r>
            <a:endParaRPr lang="ru-RU" sz="2000" dirty="0">
              <a:solidFill>
                <a:srgbClr val="FFFF00"/>
              </a:solidFill>
              <a:latin typeface="Times New Roman" pitchFamily="18" charset="0"/>
              <a:cs typeface="Times New Roman" pitchFamily="18" charset="0"/>
            </a:endParaRPr>
          </a:p>
        </p:txBody>
      </p:sp>
      <p:sp>
        <p:nvSpPr>
          <p:cNvPr id="2" name="Заголовок 1"/>
          <p:cNvSpPr>
            <a:spLocks noGrp="1"/>
          </p:cNvSpPr>
          <p:nvPr>
            <p:ph type="title"/>
          </p:nvPr>
        </p:nvSpPr>
        <p:spPr>
          <a:xfrm>
            <a:off x="777240" y="4876800"/>
            <a:ext cx="8187248" cy="1720552"/>
          </a:xfrm>
        </p:spPr>
        <p:txBody>
          <a:bodyPr/>
          <a:lstStyle/>
          <a:p>
            <a:pPr algn="r"/>
            <a:r>
              <a:rPr lang="ru-RU" sz="2400" dirty="0" smtClean="0"/>
              <a:t>Презентацию подготовила </a:t>
            </a:r>
            <a:br>
              <a:rPr lang="ru-RU" sz="2400" dirty="0" smtClean="0"/>
            </a:br>
            <a:r>
              <a:rPr lang="ru-RU" sz="2400" dirty="0" smtClean="0"/>
              <a:t>Библиограф  МБУК «Библиотека г. Фокино – </a:t>
            </a:r>
            <a:r>
              <a:rPr lang="ru-RU" sz="2400" dirty="0" err="1" smtClean="0"/>
              <a:t>Кабанцова</a:t>
            </a:r>
            <a:r>
              <a:rPr lang="ru-RU" sz="2400" dirty="0" smtClean="0"/>
              <a:t> Н.К</a:t>
            </a:r>
            <a:r>
              <a:rPr lang="ru-RU" dirty="0" smtClean="0"/>
              <a:t>.</a:t>
            </a:r>
            <a:endParaRPr lang="ru-RU" dirty="0"/>
          </a:p>
        </p:txBody>
      </p:sp>
    </p:spTree>
  </p:cSld>
  <p:clrMapOvr>
    <a:masterClrMapping/>
  </p:clrMapOvr>
  <mc:AlternateContent xmlns:mc="http://schemas.openxmlformats.org/markup-compatibility/2006">
    <mc:Choice xmlns:p14="http://schemas.microsoft.com/office/powerpoint/2010/main" xmlns="" Requires="p14">
      <p:transition spd="slow" p14:dur="4500" advTm="15000">
        <p:wipe dir="d"/>
      </p:transition>
    </mc:Choice>
    <mc:Fallback>
      <p:transition spd="slow" advTm="15000">
        <p:wipe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800" decel="100000"/>
                                        <p:tgtEl>
                                          <p:spTgt spid="3">
                                            <p:txEl>
                                              <p:pRg st="0" end="0"/>
                                            </p:txEl>
                                          </p:spTgt>
                                        </p:tgtEl>
                                      </p:cBhvr>
                                    </p:animEffect>
                                    <p:anim calcmode="lin" valueType="num">
                                      <p:cBhvr>
                                        <p:cTn id="8" dur="800" decel="100000" fill="hold"/>
                                        <p:tgtEl>
                                          <p:spTgt spid="3">
                                            <p:txEl>
                                              <p:pRg st="0" end="0"/>
                                            </p:txEl>
                                          </p:spTgt>
                                        </p:tgtEl>
                                        <p:attrNameLst>
                                          <p:attrName>style.rotation</p:attrName>
                                        </p:attrNameLst>
                                      </p:cBhvr>
                                      <p:tavLst>
                                        <p:tav tm="0">
                                          <p:val>
                                            <p:fltVal val="-90"/>
                                          </p:val>
                                        </p:tav>
                                        <p:tav tm="100000">
                                          <p:val>
                                            <p:fltVal val="0"/>
                                          </p:val>
                                        </p:tav>
                                      </p:tavLst>
                                    </p:anim>
                                    <p:anim calcmode="lin" valueType="num">
                                      <p:cBhvr>
                                        <p:cTn id="9" dur="800" decel="100000" fill="hold"/>
                                        <p:tgtEl>
                                          <p:spTgt spid="3">
                                            <p:txEl>
                                              <p:pRg st="0" end="0"/>
                                            </p:txEl>
                                          </p:spTgt>
                                        </p:tgtEl>
                                        <p:attrNameLst>
                                          <p:attrName>ppt_x</p:attrName>
                                        </p:attrNameLst>
                                      </p:cBhvr>
                                      <p:tavLst>
                                        <p:tav tm="0">
                                          <p:val>
                                            <p:strVal val="#ppt_x+0.4"/>
                                          </p:val>
                                        </p:tav>
                                        <p:tav tm="100000">
                                          <p:val>
                                            <p:strVal val="#ppt_x-0.05"/>
                                          </p:val>
                                        </p:tav>
                                      </p:tavLst>
                                    </p:anim>
                                    <p:anim calcmode="lin" valueType="num">
                                      <p:cBhvr>
                                        <p:cTn id="10" dur="800" decel="100000" fill="hold"/>
                                        <p:tgtEl>
                                          <p:spTgt spid="3">
                                            <p:txEl>
                                              <p:pRg st="0" end="0"/>
                                            </p:txEl>
                                          </p:spTgt>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
                                            <p:txEl>
                                              <p:pRg st="0" end="0"/>
                                            </p:txEl>
                                          </p:spTgt>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
                                            <p:txEl>
                                              <p:pRg st="0" end="0"/>
                                            </p:txEl>
                                          </p:spTgt>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800" decel="100000"/>
                                        <p:tgtEl>
                                          <p:spTgt spid="3">
                                            <p:txEl>
                                              <p:pRg st="3" end="3"/>
                                            </p:txEl>
                                          </p:spTgt>
                                        </p:tgtEl>
                                      </p:cBhvr>
                                    </p:animEffect>
                                    <p:anim calcmode="lin" valueType="num">
                                      <p:cBhvr>
                                        <p:cTn id="18" dur="800" decel="100000" fill="hold"/>
                                        <p:tgtEl>
                                          <p:spTgt spid="3">
                                            <p:txEl>
                                              <p:pRg st="3" end="3"/>
                                            </p:txEl>
                                          </p:spTgt>
                                        </p:tgtEl>
                                        <p:attrNameLst>
                                          <p:attrName>style.rotation</p:attrName>
                                        </p:attrNameLst>
                                      </p:cBhvr>
                                      <p:tavLst>
                                        <p:tav tm="0">
                                          <p:val>
                                            <p:fltVal val="-90"/>
                                          </p:val>
                                        </p:tav>
                                        <p:tav tm="100000">
                                          <p:val>
                                            <p:fltVal val="0"/>
                                          </p:val>
                                        </p:tav>
                                      </p:tavLst>
                                    </p:anim>
                                    <p:anim calcmode="lin" valueType="num">
                                      <p:cBhvr>
                                        <p:cTn id="19" dur="800" decel="100000" fill="hold"/>
                                        <p:tgtEl>
                                          <p:spTgt spid="3">
                                            <p:txEl>
                                              <p:pRg st="3" end="3"/>
                                            </p:txEl>
                                          </p:spTgt>
                                        </p:tgtEl>
                                        <p:attrNameLst>
                                          <p:attrName>ppt_x</p:attrName>
                                        </p:attrNameLst>
                                      </p:cBhvr>
                                      <p:tavLst>
                                        <p:tav tm="0">
                                          <p:val>
                                            <p:strVal val="#ppt_x+0.4"/>
                                          </p:val>
                                        </p:tav>
                                        <p:tav tm="100000">
                                          <p:val>
                                            <p:strVal val="#ppt_x-0.05"/>
                                          </p:val>
                                        </p:tav>
                                      </p:tavLst>
                                    </p:anim>
                                    <p:anim calcmode="lin" valueType="num">
                                      <p:cBhvr>
                                        <p:cTn id="20" dur="800" decel="100000" fill="hold"/>
                                        <p:tgtEl>
                                          <p:spTgt spid="3">
                                            <p:txEl>
                                              <p:pRg st="3" end="3"/>
                                            </p:txEl>
                                          </p:spTgt>
                                        </p:tgtEl>
                                        <p:attrNameLst>
                                          <p:attrName>ppt_y</p:attrName>
                                        </p:attrNameLst>
                                      </p:cBhvr>
                                      <p:tavLst>
                                        <p:tav tm="0">
                                          <p:val>
                                            <p:strVal val="#ppt_y-0.4"/>
                                          </p:val>
                                        </p:tav>
                                        <p:tav tm="100000">
                                          <p:val>
                                            <p:strVal val="#ppt_y+0.1"/>
                                          </p:val>
                                        </p:tav>
                                      </p:tavLst>
                                    </p:anim>
                                    <p:anim calcmode="lin" valueType="num">
                                      <p:cBhvr>
                                        <p:cTn id="21" dur="200" accel="100000" fill="hold">
                                          <p:stCondLst>
                                            <p:cond delay="800"/>
                                          </p:stCondLst>
                                        </p:cTn>
                                        <p:tgtEl>
                                          <p:spTgt spid="3">
                                            <p:txEl>
                                              <p:pRg st="3" end="3"/>
                                            </p:txEl>
                                          </p:spTgt>
                                        </p:tgtEl>
                                        <p:attrNameLst>
                                          <p:attrName>ppt_x</p:attrName>
                                        </p:attrNameLst>
                                      </p:cBhvr>
                                      <p:tavLst>
                                        <p:tav tm="0">
                                          <p:val>
                                            <p:strVal val="#ppt_x-0.05"/>
                                          </p:val>
                                        </p:tav>
                                        <p:tav tm="100000">
                                          <p:val>
                                            <p:strVal val="#ppt_x"/>
                                          </p:val>
                                        </p:tav>
                                      </p:tavLst>
                                    </p:anim>
                                    <p:anim calcmode="lin" valueType="num">
                                      <p:cBhvr>
                                        <p:cTn id="22" dur="200" accel="100000" fill="hold">
                                          <p:stCondLst>
                                            <p:cond delay="800"/>
                                          </p:stCondLst>
                                        </p:cTn>
                                        <p:tgtEl>
                                          <p:spTgt spid="3">
                                            <p:txEl>
                                              <p:pRg st="3" end="3"/>
                                            </p:txEl>
                                          </p:spTgt>
                                        </p:tgtEl>
                                        <p:attrNameLst>
                                          <p:attrName>ppt_y</p:attrName>
                                        </p:attrNameLst>
                                      </p:cBhvr>
                                      <p:tavLst>
                                        <p:tav tm="0">
                                          <p:val>
                                            <p:strVal val="#ppt_y+0.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3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800" decel="100000"/>
                                        <p:tgtEl>
                                          <p:spTgt spid="3">
                                            <p:txEl>
                                              <p:pRg st="4" end="4"/>
                                            </p:txEl>
                                          </p:spTgt>
                                        </p:tgtEl>
                                      </p:cBhvr>
                                    </p:animEffect>
                                    <p:anim calcmode="lin" valueType="num">
                                      <p:cBhvr>
                                        <p:cTn id="28" dur="800" decel="100000" fill="hold"/>
                                        <p:tgtEl>
                                          <p:spTgt spid="3">
                                            <p:txEl>
                                              <p:pRg st="4" end="4"/>
                                            </p:txEl>
                                          </p:spTgt>
                                        </p:tgtEl>
                                        <p:attrNameLst>
                                          <p:attrName>style.rotation</p:attrName>
                                        </p:attrNameLst>
                                      </p:cBhvr>
                                      <p:tavLst>
                                        <p:tav tm="0">
                                          <p:val>
                                            <p:fltVal val="-90"/>
                                          </p:val>
                                        </p:tav>
                                        <p:tav tm="100000">
                                          <p:val>
                                            <p:fltVal val="0"/>
                                          </p:val>
                                        </p:tav>
                                      </p:tavLst>
                                    </p:anim>
                                    <p:anim calcmode="lin" valueType="num">
                                      <p:cBhvr>
                                        <p:cTn id="29" dur="800" decel="100000" fill="hold"/>
                                        <p:tgtEl>
                                          <p:spTgt spid="3">
                                            <p:txEl>
                                              <p:pRg st="4" end="4"/>
                                            </p:txEl>
                                          </p:spTgt>
                                        </p:tgtEl>
                                        <p:attrNameLst>
                                          <p:attrName>ppt_x</p:attrName>
                                        </p:attrNameLst>
                                      </p:cBhvr>
                                      <p:tavLst>
                                        <p:tav tm="0">
                                          <p:val>
                                            <p:strVal val="#ppt_x+0.4"/>
                                          </p:val>
                                        </p:tav>
                                        <p:tav tm="100000">
                                          <p:val>
                                            <p:strVal val="#ppt_x-0.05"/>
                                          </p:val>
                                        </p:tav>
                                      </p:tavLst>
                                    </p:anim>
                                    <p:anim calcmode="lin" valueType="num">
                                      <p:cBhvr>
                                        <p:cTn id="30" dur="800" decel="100000" fill="hold"/>
                                        <p:tgtEl>
                                          <p:spTgt spid="3">
                                            <p:txEl>
                                              <p:pRg st="4" end="4"/>
                                            </p:txEl>
                                          </p:spTgt>
                                        </p:tgtEl>
                                        <p:attrNameLst>
                                          <p:attrName>ppt_y</p:attrName>
                                        </p:attrNameLst>
                                      </p:cBhvr>
                                      <p:tavLst>
                                        <p:tav tm="0">
                                          <p:val>
                                            <p:strVal val="#ppt_y-0.4"/>
                                          </p:val>
                                        </p:tav>
                                        <p:tav tm="100000">
                                          <p:val>
                                            <p:strVal val="#ppt_y+0.1"/>
                                          </p:val>
                                        </p:tav>
                                      </p:tavLst>
                                    </p:anim>
                                    <p:anim calcmode="lin" valueType="num">
                                      <p:cBhvr>
                                        <p:cTn id="31" dur="200" accel="100000" fill="hold">
                                          <p:stCondLst>
                                            <p:cond delay="800"/>
                                          </p:stCondLst>
                                        </p:cTn>
                                        <p:tgtEl>
                                          <p:spTgt spid="3">
                                            <p:txEl>
                                              <p:pRg st="4" end="4"/>
                                            </p:txEl>
                                          </p:spTgt>
                                        </p:tgtEl>
                                        <p:attrNameLst>
                                          <p:attrName>ppt_x</p:attrName>
                                        </p:attrNameLst>
                                      </p:cBhvr>
                                      <p:tavLst>
                                        <p:tav tm="0">
                                          <p:val>
                                            <p:strVal val="#ppt_x-0.05"/>
                                          </p:val>
                                        </p:tav>
                                        <p:tav tm="100000">
                                          <p:val>
                                            <p:strVal val="#ppt_x"/>
                                          </p:val>
                                        </p:tav>
                                      </p:tavLst>
                                    </p:anim>
                                    <p:anim calcmode="lin" valueType="num">
                                      <p:cBhvr>
                                        <p:cTn id="32" dur="200" accel="100000" fill="hold">
                                          <p:stCondLst>
                                            <p:cond delay="800"/>
                                          </p:stCondLst>
                                        </p:cTn>
                                        <p:tgtEl>
                                          <p:spTgt spid="3">
                                            <p:txEl>
                                              <p:pRg st="4" end="4"/>
                                            </p:txEl>
                                          </p:spTgt>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112\Рабочий стол\e24712b5e84a.jpg"/>
          <p:cNvPicPr>
            <a:picLocks noGrp="1" noChangeAspect="1" noChangeArrowheads="1"/>
          </p:cNvPicPr>
          <p:nvPr>
            <p:ph idx="1"/>
          </p:nvPr>
        </p:nvPicPr>
        <p:blipFill>
          <a:blip r:embed="rId2" cstate="print"/>
          <a:srcRect/>
          <a:stretch>
            <a:fillRect/>
          </a:stretch>
        </p:blipFill>
        <p:spPr bwMode="auto">
          <a:xfrm>
            <a:off x="755576" y="476672"/>
            <a:ext cx="7273719" cy="4104456"/>
          </a:xfrm>
          <a:prstGeom prst="rect">
            <a:avLst/>
          </a:prstGeom>
          <a:noFill/>
        </p:spPr>
      </p:pic>
      <p:sp>
        <p:nvSpPr>
          <p:cNvPr id="2" name="Заголовок 1"/>
          <p:cNvSpPr>
            <a:spLocks noGrp="1"/>
          </p:cNvSpPr>
          <p:nvPr>
            <p:ph type="title"/>
          </p:nvPr>
        </p:nvSpPr>
        <p:spPr>
          <a:xfrm>
            <a:off x="777240" y="4876800"/>
            <a:ext cx="7543800" cy="1864568"/>
          </a:xfrm>
        </p:spPr>
        <p:txBody>
          <a:bodyPr>
            <a:normAutofit fontScale="90000"/>
          </a:bodyPr>
          <a:lstStyle/>
          <a:p>
            <a:pPr algn="ctr"/>
            <a:r>
              <a:rPr lang="ru-RU" dirty="0" smtClean="0"/>
              <a:t>Посвящается герою Советского </a:t>
            </a:r>
            <a:r>
              <a:rPr lang="ru-RU" dirty="0"/>
              <a:t>С</a:t>
            </a:r>
            <a:r>
              <a:rPr lang="ru-RU" dirty="0" smtClean="0"/>
              <a:t>оюза Владимиру Рябку</a:t>
            </a:r>
            <a:endParaRPr lang="ru-RU" dirty="0"/>
          </a:p>
        </p:txBody>
      </p:sp>
    </p:spTree>
  </p:cSld>
  <p:clrMapOvr>
    <a:masterClrMapping/>
  </p:clrMapOvr>
  <mc:AlternateContent xmlns:mc="http://schemas.openxmlformats.org/markup-compatibility/2006">
    <mc:Choice xmlns:p14="http://schemas.microsoft.com/office/powerpoint/2010/main" xmlns="" Requires="p14">
      <p:transition spd="slow" p14:dur="4500" advTm="15000">
        <p:wipe dir="d"/>
      </p:transition>
    </mc:Choice>
    <mc:Fallback>
      <p:transition spd="slow" advTm="15000">
        <p:wipe dir="d"/>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Содержимое 6"/>
          <p:cNvSpPr>
            <a:spLocks noGrp="1"/>
          </p:cNvSpPr>
          <p:nvPr>
            <p:ph idx="1"/>
          </p:nvPr>
        </p:nvSpPr>
        <p:spPr/>
        <p:txBody>
          <a:bodyPr/>
          <a:lstStyle/>
          <a:p>
            <a:endParaRPr lang="ru-RU" dirty="0"/>
          </a:p>
        </p:txBody>
      </p:sp>
      <p:sp>
        <p:nvSpPr>
          <p:cNvPr id="2" name="Заголовок 1"/>
          <p:cNvSpPr>
            <a:spLocks noGrp="1"/>
          </p:cNvSpPr>
          <p:nvPr>
            <p:ph type="title"/>
          </p:nvPr>
        </p:nvSpPr>
        <p:spPr>
          <a:xfrm>
            <a:off x="457200" y="0"/>
            <a:ext cx="8219256" cy="1628800"/>
          </a:xfrm>
        </p:spPr>
        <p:txBody>
          <a:bodyPr>
            <a:normAutofit fontScale="90000"/>
          </a:bodyPr>
          <a:lstStyle/>
          <a:p>
            <a:pPr algn="ctr"/>
            <a:r>
              <a:rPr lang="ru-RU" dirty="0" smtClean="0">
                <a:solidFill>
                  <a:srgbClr val="FFFF00"/>
                </a:solidFill>
              </a:rPr>
              <a:t> </a:t>
            </a:r>
            <a:br>
              <a:rPr lang="ru-RU" dirty="0" smtClean="0">
                <a:solidFill>
                  <a:srgbClr val="FFFF00"/>
                </a:solidFill>
              </a:rPr>
            </a:br>
            <a:r>
              <a:rPr lang="ru-RU" dirty="0" smtClean="0">
                <a:solidFill>
                  <a:srgbClr val="FFFF00"/>
                </a:solidFill>
              </a:rPr>
              <a:t>Воспоминания</a:t>
            </a:r>
            <a:br>
              <a:rPr lang="ru-RU" dirty="0" smtClean="0">
                <a:solidFill>
                  <a:srgbClr val="FFFF00"/>
                </a:solidFill>
              </a:rPr>
            </a:br>
            <a:r>
              <a:rPr lang="ru-RU" dirty="0" smtClean="0">
                <a:solidFill>
                  <a:srgbClr val="FFFF00"/>
                </a:solidFill>
              </a:rPr>
              <a:t> о Владимире  Рябке  </a:t>
            </a:r>
            <a:endParaRPr lang="ru-RU" dirty="0">
              <a:solidFill>
                <a:srgbClr val="FFFF00"/>
              </a:solidFill>
            </a:endParaRPr>
          </a:p>
        </p:txBody>
      </p:sp>
      <p:pic>
        <p:nvPicPr>
          <p:cNvPr id="4" name="Picture 2"/>
          <p:cNvPicPr>
            <a:picLocks noChangeAspect="1" noChangeArrowheads="1"/>
          </p:cNvPicPr>
          <p:nvPr/>
        </p:nvPicPr>
        <p:blipFill>
          <a:blip r:embed="rId2" cstate="print"/>
          <a:srcRect/>
          <a:stretch>
            <a:fillRect/>
          </a:stretch>
        </p:blipFill>
        <p:spPr bwMode="auto">
          <a:xfrm>
            <a:off x="3059832" y="1701432"/>
            <a:ext cx="3528392" cy="5098833"/>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xmlns="" Requires="p14">
      <p:transition spd="slow" p14:dur="4500" advTm="15000">
        <p:wipe dir="d"/>
      </p:transition>
    </mc:Choice>
    <mc:Fallback>
      <p:transition spd="slow" advTm="15000">
        <p:wipe dir="d"/>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79512" y="116632"/>
            <a:ext cx="8856984" cy="6741369"/>
          </a:xfrm>
        </p:spPr>
        <p:txBody>
          <a:bodyPr>
            <a:normAutofit/>
          </a:bodyPr>
          <a:lstStyle/>
          <a:p>
            <a:pPr marL="0" lvl="0" indent="0" algn="just" fontAlgn="base">
              <a:spcBef>
                <a:spcPct val="20000"/>
              </a:spcBef>
              <a:spcAft>
                <a:spcPct val="0"/>
              </a:spcAft>
              <a:buClr>
                <a:srgbClr val="EBF25A"/>
              </a:buClr>
              <a:buSzPct val="80000"/>
              <a:buNone/>
              <a:defRPr/>
            </a:pPr>
            <a:r>
              <a:rPr lang="ru-RU" sz="2100" kern="0" dirty="0" smtClean="0">
                <a:solidFill>
                  <a:srgbClr val="FFFFFF"/>
                </a:solidFill>
                <a:effectLst>
                  <a:outerShdw blurRad="38100" dist="38100" dir="2700000" algn="tl">
                    <a:srgbClr val="000000"/>
                  </a:outerShdw>
                </a:effectLst>
                <a:latin typeface="Tahoma"/>
                <a:cs typeface="Arial"/>
              </a:rPr>
              <a:t> </a:t>
            </a:r>
            <a:endParaRPr lang="ru-RU" sz="2100" kern="0" dirty="0">
              <a:solidFill>
                <a:srgbClr val="FFFFFF"/>
              </a:solidFill>
              <a:effectLst>
                <a:outerShdw blurRad="38100" dist="38100" dir="2700000" algn="tl">
                  <a:srgbClr val="000000"/>
                </a:outerShdw>
              </a:effectLst>
              <a:latin typeface="Tahoma"/>
              <a:cs typeface="Arial"/>
            </a:endParaRPr>
          </a:p>
          <a:p>
            <a:pPr marL="0" lvl="0" indent="0" algn="just" fontAlgn="base">
              <a:spcBef>
                <a:spcPct val="20000"/>
              </a:spcBef>
              <a:spcAft>
                <a:spcPct val="0"/>
              </a:spcAft>
              <a:buClr>
                <a:srgbClr val="EBF25A"/>
              </a:buClr>
              <a:buSzPct val="80000"/>
              <a:buNone/>
              <a:defRPr/>
            </a:pPr>
            <a:r>
              <a:rPr lang="ru-RU" sz="2800" kern="0" dirty="0">
                <a:effectLst>
                  <a:outerShdw blurRad="38100" dist="38100" dir="2700000" algn="tl">
                    <a:srgbClr val="000000"/>
                  </a:outerShdw>
                </a:effectLst>
                <a:latin typeface="Tahoma"/>
                <a:cs typeface="Arial"/>
              </a:rPr>
              <a:t>В оной из боевых операций, которой руководил В.С. Рябок – он погиб от рук презренного предателя Родины. </a:t>
            </a:r>
          </a:p>
          <a:p>
            <a:pPr marL="0" lvl="0" indent="0" algn="just" fontAlgn="base">
              <a:spcBef>
                <a:spcPct val="20000"/>
              </a:spcBef>
              <a:spcAft>
                <a:spcPct val="0"/>
              </a:spcAft>
              <a:buClr>
                <a:srgbClr val="EBF25A"/>
              </a:buClr>
              <a:buSzPct val="80000"/>
              <a:buNone/>
              <a:defRPr/>
            </a:pPr>
            <a:r>
              <a:rPr lang="ru-RU" sz="2800" kern="0" dirty="0">
                <a:effectLst>
                  <a:outerShdw blurRad="38100" dist="38100" dir="2700000" algn="tl">
                    <a:srgbClr val="000000"/>
                  </a:outerShdw>
                </a:effectLst>
                <a:latin typeface="Tahoma"/>
                <a:cs typeface="Arial"/>
              </a:rPr>
              <a:t>Весть о гибели В.С. Рябка молниеносно облетела партизанский край. Наши партизаны жестоко отомстили врагу </a:t>
            </a:r>
            <a:r>
              <a:rPr lang="ru-RU" sz="2800" kern="0" dirty="0" smtClean="0">
                <a:effectLst>
                  <a:outerShdw blurRad="38100" dist="38100" dir="2700000" algn="tl">
                    <a:srgbClr val="000000"/>
                  </a:outerShdw>
                </a:effectLst>
                <a:latin typeface="Tahoma"/>
                <a:cs typeface="Arial"/>
              </a:rPr>
              <a:t>за его </a:t>
            </a:r>
            <a:r>
              <a:rPr lang="ru-RU" sz="2800" kern="0" dirty="0">
                <a:effectLst>
                  <a:outerShdw blurRad="38100" dist="38100" dir="2700000" algn="tl">
                    <a:srgbClr val="000000"/>
                  </a:outerShdw>
                </a:effectLst>
                <a:latin typeface="Tahoma"/>
                <a:cs typeface="Arial"/>
              </a:rPr>
              <a:t>смерть </a:t>
            </a:r>
            <a:r>
              <a:rPr lang="ru-RU" sz="2800" kern="0" dirty="0" smtClean="0">
                <a:effectLst>
                  <a:outerShdw blurRad="38100" dist="38100" dir="2700000" algn="tl">
                    <a:srgbClr val="000000"/>
                  </a:outerShdw>
                </a:effectLst>
                <a:latin typeface="Tahoma"/>
                <a:cs typeface="Arial"/>
              </a:rPr>
              <a:t>. </a:t>
            </a:r>
            <a:r>
              <a:rPr lang="ru-RU" sz="2800" kern="0" dirty="0">
                <a:effectLst>
                  <a:outerShdw blurRad="38100" dist="38100" dir="2700000" algn="tl">
                    <a:srgbClr val="000000"/>
                  </a:outerShdw>
                </a:effectLst>
                <a:latin typeface="Tahoma"/>
                <a:cs typeface="Arial"/>
              </a:rPr>
              <a:t>Решением президиума Верховного Совета СССР В.С. Рябок был посмертно представлен к званию Героя Советского Союза.</a:t>
            </a:r>
          </a:p>
          <a:p>
            <a:pPr marL="0" lvl="0" indent="0" algn="just" fontAlgn="base">
              <a:spcBef>
                <a:spcPct val="20000"/>
              </a:spcBef>
              <a:spcAft>
                <a:spcPct val="0"/>
              </a:spcAft>
              <a:buClr>
                <a:srgbClr val="EBF25A"/>
              </a:buClr>
              <a:buSzPct val="80000"/>
              <a:buNone/>
              <a:defRPr/>
            </a:pPr>
            <a:r>
              <a:rPr lang="ru-RU" sz="2800" kern="0" dirty="0">
                <a:effectLst>
                  <a:outerShdw blurRad="38100" dist="38100" dir="2700000" algn="tl">
                    <a:srgbClr val="000000"/>
                  </a:outerShdw>
                </a:effectLst>
                <a:latin typeface="Tahoma"/>
                <a:cs typeface="Arial"/>
              </a:rPr>
              <a:t>Светлая память о В</a:t>
            </a:r>
            <a:r>
              <a:rPr lang="ru-RU" sz="2800" kern="0" dirty="0" smtClean="0">
                <a:effectLst>
                  <a:outerShdw blurRad="38100" dist="38100" dir="2700000" algn="tl">
                    <a:srgbClr val="000000"/>
                  </a:outerShdw>
                </a:effectLst>
                <a:latin typeface="Tahoma"/>
                <a:cs typeface="Arial"/>
              </a:rPr>
              <a:t>. С. Рябке </a:t>
            </a:r>
            <a:r>
              <a:rPr lang="ru-RU" sz="2800" kern="0" dirty="0">
                <a:effectLst>
                  <a:outerShdw blurRad="38100" dist="38100" dir="2700000" algn="tl">
                    <a:srgbClr val="000000"/>
                  </a:outerShdw>
                </a:effectLst>
                <a:latin typeface="Tahoma"/>
                <a:cs typeface="Arial"/>
              </a:rPr>
              <a:t>на долгие годы сохранится в наших сердцах.</a:t>
            </a:r>
          </a:p>
          <a:p>
            <a:pPr marL="0" lvl="0" indent="0" algn="just" fontAlgn="base">
              <a:spcBef>
                <a:spcPct val="20000"/>
              </a:spcBef>
              <a:spcAft>
                <a:spcPct val="0"/>
              </a:spcAft>
              <a:buClr>
                <a:srgbClr val="EBF25A"/>
              </a:buClr>
              <a:buSzPct val="80000"/>
              <a:buNone/>
              <a:defRPr/>
            </a:pPr>
            <a:r>
              <a:rPr lang="ru-RU" sz="2800" kern="0" dirty="0">
                <a:effectLst>
                  <a:outerShdw blurRad="38100" dist="38100" dir="2700000" algn="tl">
                    <a:srgbClr val="000000"/>
                  </a:outerShdw>
                </a:effectLst>
                <a:latin typeface="Tahoma"/>
                <a:cs typeface="Arial"/>
              </a:rPr>
              <a:t>Вечная слава Владимиру </a:t>
            </a:r>
            <a:r>
              <a:rPr lang="ru-RU" sz="2800" kern="0" dirty="0" err="1">
                <a:effectLst>
                  <a:outerShdw blurRad="38100" dist="38100" dir="2700000" algn="tl">
                    <a:srgbClr val="000000"/>
                  </a:outerShdw>
                </a:effectLst>
                <a:latin typeface="Tahoma"/>
                <a:cs typeface="Arial"/>
              </a:rPr>
              <a:t>Самсоновичу</a:t>
            </a:r>
            <a:r>
              <a:rPr lang="ru-RU" sz="2800" kern="0" dirty="0">
                <a:effectLst>
                  <a:outerShdw blurRad="38100" dist="38100" dir="2700000" algn="tl">
                    <a:srgbClr val="000000"/>
                  </a:outerShdw>
                </a:effectLst>
                <a:latin typeface="Tahoma"/>
                <a:cs typeface="Arial"/>
              </a:rPr>
              <a:t> Рябку.</a:t>
            </a:r>
          </a:p>
        </p:txBody>
      </p:sp>
      <p:sp>
        <p:nvSpPr>
          <p:cNvPr id="2" name="Заголовок 1"/>
          <p:cNvSpPr>
            <a:spLocks noGrp="1"/>
          </p:cNvSpPr>
          <p:nvPr>
            <p:ph type="title"/>
          </p:nvPr>
        </p:nvSpPr>
        <p:spPr>
          <a:xfrm>
            <a:off x="777240" y="0"/>
            <a:ext cx="7543800" cy="1196752"/>
          </a:xfrm>
        </p:spPr>
        <p:txBody>
          <a:bodyPr/>
          <a:lstStyle/>
          <a:p>
            <a:r>
              <a:rPr lang="ru-RU" dirty="0" smtClean="0"/>
              <a:t>О Гибели :</a:t>
            </a:r>
            <a:endParaRPr lang="ru-RU" dirty="0"/>
          </a:p>
        </p:txBody>
      </p:sp>
    </p:spTree>
  </p:cSld>
  <p:clrMapOvr>
    <a:masterClrMapping/>
  </p:clrMapOvr>
  <mc:AlternateContent xmlns:mc="http://schemas.openxmlformats.org/markup-compatibility/2006">
    <mc:Choice xmlns:p14="http://schemas.microsoft.com/office/powerpoint/2010/main" xmlns="" Requires="p14">
      <p:transition spd="slow" p14:dur="4500" advTm="15000">
        <p:wipe dir="d"/>
      </p:transition>
    </mc:Choice>
    <mc:Fallback>
      <p:transition spd="slow" advTm="15000">
        <p:wipe dir="d"/>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779912" y="260648"/>
            <a:ext cx="5112568" cy="6480720"/>
          </a:xfrm>
        </p:spPr>
        <p:txBody>
          <a:bodyPr>
            <a:noAutofit/>
          </a:bodyPr>
          <a:lstStyle/>
          <a:p>
            <a:r>
              <a:rPr lang="ru-RU" sz="2800" b="1" i="1" dirty="0" smtClean="0">
                <a:solidFill>
                  <a:srgbClr val="FFFF00"/>
                </a:solidFill>
                <a:latin typeface="Times New Roman" pitchFamily="18" charset="0"/>
                <a:cs typeface="Times New Roman" pitchFamily="18" charset="0"/>
              </a:rPr>
              <a:t>Герой Советского Союза…</a:t>
            </a:r>
            <a:r>
              <a:rPr lang="ru-RU" sz="2800" dirty="0" smtClean="0">
                <a:solidFill>
                  <a:srgbClr val="FFFF00"/>
                </a:solidFill>
                <a:latin typeface="Times New Roman" pitchFamily="18" charset="0"/>
                <a:cs typeface="Times New Roman" pitchFamily="18" charset="0"/>
              </a:rPr>
              <a:t/>
            </a:r>
            <a:br>
              <a:rPr lang="ru-RU" sz="2800" dirty="0" smtClean="0">
                <a:solidFill>
                  <a:srgbClr val="FFFF00"/>
                </a:solidFill>
                <a:latin typeface="Times New Roman" pitchFamily="18" charset="0"/>
                <a:cs typeface="Times New Roman" pitchFamily="18" charset="0"/>
              </a:rPr>
            </a:br>
            <a:r>
              <a:rPr lang="ru-RU" sz="2800" i="1" dirty="0" smtClean="0">
                <a:solidFill>
                  <a:srgbClr val="FFFF00"/>
                </a:solidFill>
                <a:latin typeface="Times New Roman" pitchFamily="18" charset="0"/>
                <a:cs typeface="Times New Roman" pitchFamily="18" charset="0"/>
              </a:rPr>
              <a:t>И, звание это, с гордостью носилось!</a:t>
            </a:r>
            <a:br>
              <a:rPr lang="ru-RU" sz="2800" i="1" dirty="0" smtClean="0">
                <a:solidFill>
                  <a:srgbClr val="FFFF00"/>
                </a:solidFill>
                <a:latin typeface="Times New Roman" pitchFamily="18" charset="0"/>
                <a:cs typeface="Times New Roman" pitchFamily="18" charset="0"/>
              </a:rPr>
            </a:br>
            <a:r>
              <a:rPr lang="ru-RU" sz="2800" i="1" dirty="0" smtClean="0">
                <a:solidFill>
                  <a:srgbClr val="FFFF00"/>
                </a:solidFill>
                <a:latin typeface="Times New Roman" pitchFamily="18" charset="0"/>
                <a:cs typeface="Times New Roman" pitchFamily="18" charset="0"/>
              </a:rPr>
              <a:t>Звезда героя – это не обуза,</a:t>
            </a:r>
            <a:br>
              <a:rPr lang="ru-RU" sz="2800" i="1" dirty="0" smtClean="0">
                <a:solidFill>
                  <a:srgbClr val="FFFF00"/>
                </a:solidFill>
                <a:latin typeface="Times New Roman" pitchFamily="18" charset="0"/>
                <a:cs typeface="Times New Roman" pitchFamily="18" charset="0"/>
              </a:rPr>
            </a:br>
            <a:r>
              <a:rPr lang="ru-RU" sz="2800" i="1" dirty="0" smtClean="0">
                <a:solidFill>
                  <a:srgbClr val="FFFF00"/>
                </a:solidFill>
                <a:latin typeface="Times New Roman" pitchFamily="18" charset="0"/>
                <a:cs typeface="Times New Roman" pitchFamily="18" charset="0"/>
              </a:rPr>
              <a:t>Она, лучами солнца, на груди светилась!</a:t>
            </a:r>
            <a:br>
              <a:rPr lang="ru-RU" sz="2800" i="1" dirty="0" smtClean="0">
                <a:solidFill>
                  <a:srgbClr val="FFFF00"/>
                </a:solidFill>
                <a:latin typeface="Times New Roman" pitchFamily="18" charset="0"/>
                <a:cs typeface="Times New Roman" pitchFamily="18" charset="0"/>
              </a:rPr>
            </a:br>
            <a:r>
              <a:rPr lang="ru-RU" sz="2800" i="1" dirty="0" smtClean="0">
                <a:solidFill>
                  <a:srgbClr val="FFFF00"/>
                </a:solidFill>
                <a:latin typeface="Times New Roman" pitchFamily="18" charset="0"/>
                <a:cs typeface="Times New Roman" pitchFamily="18" charset="0"/>
              </a:rPr>
              <a:t/>
            </a:r>
            <a:br>
              <a:rPr lang="ru-RU" sz="2800" i="1" dirty="0" smtClean="0">
                <a:solidFill>
                  <a:srgbClr val="FFFF00"/>
                </a:solidFill>
                <a:latin typeface="Times New Roman" pitchFamily="18" charset="0"/>
                <a:cs typeface="Times New Roman" pitchFamily="18" charset="0"/>
              </a:rPr>
            </a:br>
            <a:r>
              <a:rPr lang="ru-RU" sz="2800" i="1" dirty="0" smtClean="0">
                <a:solidFill>
                  <a:srgbClr val="FFFF00"/>
                </a:solidFill>
                <a:latin typeface="Times New Roman" pitchFamily="18" charset="0"/>
                <a:cs typeface="Times New Roman" pitchFamily="18" charset="0"/>
              </a:rPr>
              <a:t>Звезда героя, как звезда восхода,</a:t>
            </a:r>
            <a:br>
              <a:rPr lang="ru-RU" sz="2800" i="1" dirty="0" smtClean="0">
                <a:solidFill>
                  <a:srgbClr val="FFFF00"/>
                </a:solidFill>
                <a:latin typeface="Times New Roman" pitchFamily="18" charset="0"/>
                <a:cs typeface="Times New Roman" pitchFamily="18" charset="0"/>
              </a:rPr>
            </a:br>
            <a:r>
              <a:rPr lang="ru-RU" sz="2800" i="1" dirty="0" smtClean="0">
                <a:solidFill>
                  <a:srgbClr val="FFFF00"/>
                </a:solidFill>
                <a:latin typeface="Times New Roman" pitchFamily="18" charset="0"/>
                <a:cs typeface="Times New Roman" pitchFamily="18" charset="0"/>
              </a:rPr>
              <a:t>На небосклоне в зареве кровавом.</a:t>
            </a:r>
            <a:br>
              <a:rPr lang="ru-RU" sz="2800" i="1" dirty="0" smtClean="0">
                <a:solidFill>
                  <a:srgbClr val="FFFF00"/>
                </a:solidFill>
                <a:latin typeface="Times New Roman" pitchFamily="18" charset="0"/>
                <a:cs typeface="Times New Roman" pitchFamily="18" charset="0"/>
              </a:rPr>
            </a:br>
            <a:r>
              <a:rPr lang="ru-RU" sz="2800" i="1" dirty="0" smtClean="0">
                <a:solidFill>
                  <a:srgbClr val="FFFF00"/>
                </a:solidFill>
                <a:latin typeface="Times New Roman" pitchFamily="18" charset="0"/>
                <a:cs typeface="Times New Roman" pitchFamily="18" charset="0"/>
              </a:rPr>
              <a:t>В ней героизм советского народа-</a:t>
            </a:r>
            <a:br>
              <a:rPr lang="ru-RU" sz="2800" i="1" dirty="0" smtClean="0">
                <a:solidFill>
                  <a:srgbClr val="FFFF00"/>
                </a:solidFill>
                <a:latin typeface="Times New Roman" pitchFamily="18" charset="0"/>
                <a:cs typeface="Times New Roman" pitchFamily="18" charset="0"/>
              </a:rPr>
            </a:br>
            <a:r>
              <a:rPr lang="ru-RU" sz="2800" i="1" dirty="0" smtClean="0">
                <a:solidFill>
                  <a:srgbClr val="FFFF00"/>
                </a:solidFill>
                <a:latin typeface="Times New Roman" pitchFamily="18" charset="0"/>
                <a:cs typeface="Times New Roman" pitchFamily="18" charset="0"/>
              </a:rPr>
              <a:t>Самоотдача и любовь не ради славы.</a:t>
            </a:r>
            <a:r>
              <a:rPr lang="ru-RU" sz="2400" i="1" dirty="0" smtClean="0">
                <a:solidFill>
                  <a:srgbClr val="FFFF00"/>
                </a:solidFill>
                <a:latin typeface="Times New Roman" pitchFamily="18" charset="0"/>
                <a:cs typeface="Times New Roman" pitchFamily="18" charset="0"/>
              </a:rPr>
              <a:t/>
            </a:r>
            <a:br>
              <a:rPr lang="ru-RU" sz="2400" i="1" dirty="0" smtClean="0">
                <a:solidFill>
                  <a:srgbClr val="FFFF00"/>
                </a:solidFill>
                <a:latin typeface="Times New Roman" pitchFamily="18" charset="0"/>
                <a:cs typeface="Times New Roman" pitchFamily="18" charset="0"/>
              </a:rPr>
            </a:br>
            <a:r>
              <a:rPr lang="ru-RU" sz="2400" i="1" dirty="0" smtClean="0">
                <a:solidFill>
                  <a:schemeClr val="bg2"/>
                </a:solidFill>
                <a:latin typeface="Times New Roman" pitchFamily="18" charset="0"/>
                <a:cs typeface="Times New Roman" pitchFamily="18" charset="0"/>
              </a:rPr>
              <a:t/>
            </a:r>
            <a:br>
              <a:rPr lang="ru-RU" sz="2400" i="1" dirty="0" smtClean="0">
                <a:solidFill>
                  <a:schemeClr val="bg2"/>
                </a:solidFill>
                <a:latin typeface="Times New Roman" pitchFamily="18" charset="0"/>
                <a:cs typeface="Times New Roman" pitchFamily="18" charset="0"/>
              </a:rPr>
            </a:br>
            <a:endParaRPr lang="ru-RU" sz="2400" dirty="0">
              <a:solidFill>
                <a:schemeClr val="bg2"/>
              </a:solidFill>
              <a:latin typeface="Times New Roman" pitchFamily="18" charset="0"/>
              <a:cs typeface="Times New Roman" pitchFamily="18" charset="0"/>
            </a:endParaRPr>
          </a:p>
        </p:txBody>
      </p:sp>
      <p:sp>
        <p:nvSpPr>
          <p:cNvPr id="2" name="Заголовок 1"/>
          <p:cNvSpPr>
            <a:spLocks noGrp="1"/>
          </p:cNvSpPr>
          <p:nvPr>
            <p:ph type="title"/>
          </p:nvPr>
        </p:nvSpPr>
        <p:spPr>
          <a:xfrm>
            <a:off x="457200" y="320040"/>
            <a:ext cx="3754760" cy="1956832"/>
          </a:xfrm>
        </p:spPr>
        <p:txBody>
          <a:bodyPr>
            <a:normAutofit fontScale="90000"/>
          </a:bodyPr>
          <a:lstStyle/>
          <a:p>
            <a:r>
              <a:rPr lang="ru-RU" dirty="0" smtClean="0"/>
              <a:t>Звезда Героя Советского Союза</a:t>
            </a:r>
            <a:endParaRPr lang="ru-RU" dirty="0"/>
          </a:p>
        </p:txBody>
      </p:sp>
      <p:pic>
        <p:nvPicPr>
          <p:cNvPr id="1026" name="Picture 2" descr="C:\Documents and Settings\112\Рабочий стол\5282767070457.gif"/>
          <p:cNvPicPr>
            <a:picLocks noChangeAspect="1" noChangeArrowheads="1"/>
          </p:cNvPicPr>
          <p:nvPr/>
        </p:nvPicPr>
        <p:blipFill>
          <a:blip r:embed="rId2" cstate="print"/>
          <a:srcRect/>
          <a:stretch>
            <a:fillRect/>
          </a:stretch>
        </p:blipFill>
        <p:spPr bwMode="auto">
          <a:xfrm>
            <a:off x="1187624" y="2636912"/>
            <a:ext cx="1847850" cy="3752850"/>
          </a:xfrm>
          <a:prstGeom prst="rect">
            <a:avLst/>
          </a:prstGeom>
          <a:noFill/>
        </p:spPr>
      </p:pic>
    </p:spTree>
  </p:cSld>
  <p:clrMapOvr>
    <a:masterClrMapping/>
  </p:clrMapOvr>
  <mc:AlternateContent xmlns:mc="http://schemas.openxmlformats.org/markup-compatibility/2006">
    <mc:Choice xmlns:p14="http://schemas.microsoft.com/office/powerpoint/2010/main" xmlns="" Requires="p14">
      <p:transition spd="slow" p14:dur="4500" advTm="15000">
        <p:wipe dir="d"/>
      </p:transition>
    </mc:Choice>
    <mc:Fallback>
      <p:transition spd="slow" advTm="15000">
        <p:wipe dir="d"/>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07504" y="260648"/>
            <a:ext cx="8784976" cy="6195088"/>
          </a:xfrm>
        </p:spPr>
        <p:txBody>
          <a:bodyPr>
            <a:normAutofit/>
          </a:bodyPr>
          <a:lstStyle/>
          <a:p>
            <a:pPr marL="0" lvl="0" indent="176213" algn="just" fontAlgn="base">
              <a:spcBef>
                <a:spcPct val="20000"/>
              </a:spcBef>
              <a:spcAft>
                <a:spcPct val="0"/>
              </a:spcAft>
              <a:buClr>
                <a:srgbClr val="EBF25A"/>
              </a:buClr>
              <a:buSzPct val="80000"/>
              <a:buNone/>
              <a:defRPr/>
            </a:pPr>
            <a:r>
              <a:rPr lang="ru-RU" sz="3200" kern="0" dirty="0" smtClean="0">
                <a:solidFill>
                  <a:srgbClr val="FFFFFF"/>
                </a:solidFill>
                <a:effectLst>
                  <a:outerShdw blurRad="38100" dist="38100" dir="2700000" algn="tl">
                    <a:srgbClr val="000000"/>
                  </a:outerShdw>
                </a:effectLst>
                <a:latin typeface="Tahoma"/>
                <a:cs typeface="Arial"/>
              </a:rPr>
              <a:t> Из воспоминаний  знакомых </a:t>
            </a:r>
            <a:r>
              <a:rPr lang="ru-RU" sz="3200" kern="0" dirty="0">
                <a:solidFill>
                  <a:srgbClr val="FFFFFF"/>
                </a:solidFill>
                <a:effectLst>
                  <a:outerShdw blurRad="38100" dist="38100" dir="2700000" algn="tl">
                    <a:srgbClr val="000000"/>
                  </a:outerShdw>
                </a:effectLst>
                <a:latin typeface="Tahoma"/>
                <a:cs typeface="Arial"/>
              </a:rPr>
              <a:t>и вместе работающих с Владимиром </a:t>
            </a:r>
            <a:r>
              <a:rPr lang="ru-RU" sz="3200" kern="0" dirty="0" err="1">
                <a:solidFill>
                  <a:srgbClr val="FFFFFF"/>
                </a:solidFill>
                <a:effectLst>
                  <a:outerShdw blurRad="38100" dist="38100" dir="2700000" algn="tl">
                    <a:srgbClr val="000000"/>
                  </a:outerShdw>
                </a:effectLst>
                <a:latin typeface="Tahoma"/>
                <a:cs typeface="Arial"/>
              </a:rPr>
              <a:t>Самсоновичем</a:t>
            </a:r>
            <a:r>
              <a:rPr lang="ru-RU" sz="3200" kern="0" dirty="0">
                <a:solidFill>
                  <a:srgbClr val="FFFFFF"/>
                </a:solidFill>
                <a:effectLst>
                  <a:outerShdw blurRad="38100" dist="38100" dir="2700000" algn="tl">
                    <a:srgbClr val="000000"/>
                  </a:outerShdw>
                </a:effectLst>
                <a:latin typeface="Tahoma"/>
                <a:cs typeface="Arial"/>
              </a:rPr>
              <a:t> </a:t>
            </a:r>
            <a:r>
              <a:rPr lang="ru-RU" sz="3200" kern="0" dirty="0" smtClean="0">
                <a:solidFill>
                  <a:srgbClr val="FFFFFF"/>
                </a:solidFill>
                <a:effectLst>
                  <a:outerShdw blurRad="38100" dist="38100" dir="2700000" algn="tl">
                    <a:srgbClr val="000000"/>
                  </a:outerShdw>
                </a:effectLst>
                <a:latin typeface="Tahoma"/>
                <a:cs typeface="Arial"/>
              </a:rPr>
              <a:t>Рябком:</a:t>
            </a:r>
          </a:p>
          <a:p>
            <a:pPr marL="0" lvl="0" indent="176213" algn="just" fontAlgn="base">
              <a:spcBef>
                <a:spcPct val="20000"/>
              </a:spcBef>
              <a:spcAft>
                <a:spcPct val="0"/>
              </a:spcAft>
              <a:buClr>
                <a:srgbClr val="EBF25A"/>
              </a:buClr>
              <a:buSzPct val="80000"/>
              <a:buNone/>
              <a:defRPr/>
            </a:pPr>
            <a:r>
              <a:rPr lang="ru-RU" sz="3200" kern="0" dirty="0" smtClean="0">
                <a:solidFill>
                  <a:srgbClr val="FFFFFF"/>
                </a:solidFill>
                <a:effectLst>
                  <a:outerShdw blurRad="38100" dist="38100" dir="2700000" algn="tl">
                    <a:srgbClr val="000000"/>
                  </a:outerShdw>
                </a:effectLst>
                <a:latin typeface="Tahoma"/>
                <a:cs typeface="Arial"/>
              </a:rPr>
              <a:t> В городе Фокино  -  </a:t>
            </a:r>
            <a:r>
              <a:rPr lang="ru-RU" sz="3200" kern="0" dirty="0" err="1" smtClean="0">
                <a:solidFill>
                  <a:srgbClr val="FFFFFF"/>
                </a:solidFill>
                <a:effectLst>
                  <a:outerShdw blurRad="38100" dist="38100" dir="2700000" algn="tl">
                    <a:srgbClr val="000000"/>
                  </a:outerShdw>
                </a:effectLst>
                <a:latin typeface="Tahoma"/>
                <a:cs typeface="Arial"/>
              </a:rPr>
              <a:t>Селиванин</a:t>
            </a:r>
            <a:r>
              <a:rPr lang="ru-RU" sz="3200" kern="0" dirty="0" smtClean="0">
                <a:solidFill>
                  <a:srgbClr val="FFFFFF"/>
                </a:solidFill>
                <a:effectLst>
                  <a:outerShdw blurRad="38100" dist="38100" dir="2700000" algn="tl">
                    <a:srgbClr val="000000"/>
                  </a:outerShdw>
                </a:effectLst>
                <a:latin typeface="Tahoma"/>
                <a:cs typeface="Arial"/>
              </a:rPr>
              <a:t> Андрей Федорович </a:t>
            </a:r>
            <a:r>
              <a:rPr lang="ru-RU" sz="3200" kern="0" dirty="0">
                <a:solidFill>
                  <a:srgbClr val="FFFFFF"/>
                </a:solidFill>
                <a:effectLst>
                  <a:outerShdw blurRad="38100" dist="38100" dir="2700000" algn="tl">
                    <a:srgbClr val="000000"/>
                  </a:outerShdw>
                </a:effectLst>
                <a:latin typeface="Tahoma"/>
                <a:cs typeface="Arial"/>
              </a:rPr>
              <a:t>и жена Владимира Рябка – Нина Ивановна Рябок, в городе Дятьково  </a:t>
            </a:r>
            <a:r>
              <a:rPr lang="ru-RU" sz="3200" kern="0" dirty="0" smtClean="0">
                <a:solidFill>
                  <a:srgbClr val="FFFFFF"/>
                </a:solidFill>
                <a:effectLst>
                  <a:outerShdw blurRad="38100" dist="38100" dir="2700000" algn="tl">
                    <a:srgbClr val="000000"/>
                  </a:outerShdw>
                </a:effectLst>
                <a:latin typeface="Tahoma"/>
                <a:cs typeface="Arial"/>
              </a:rPr>
              <a:t>- </a:t>
            </a:r>
            <a:r>
              <a:rPr lang="ru-RU" sz="3200" kern="0" dirty="0" err="1" smtClean="0">
                <a:solidFill>
                  <a:srgbClr val="FFFFFF"/>
                </a:solidFill>
                <a:effectLst>
                  <a:outerShdw blurRad="38100" dist="38100" dir="2700000" algn="tl">
                    <a:srgbClr val="000000"/>
                  </a:outerShdw>
                </a:effectLst>
                <a:latin typeface="Tahoma"/>
                <a:cs typeface="Arial"/>
              </a:rPr>
              <a:t>Флёсс</a:t>
            </a:r>
            <a:r>
              <a:rPr lang="ru-RU" sz="3200" kern="0" dirty="0" smtClean="0">
                <a:solidFill>
                  <a:srgbClr val="FFFFFF"/>
                </a:solidFill>
                <a:effectLst>
                  <a:outerShdw blurRad="38100" dist="38100" dir="2700000" algn="tl">
                    <a:srgbClr val="000000"/>
                  </a:outerShdw>
                </a:effectLst>
                <a:latin typeface="Tahoma"/>
                <a:cs typeface="Arial"/>
              </a:rPr>
              <a:t> </a:t>
            </a:r>
            <a:r>
              <a:rPr lang="ru-RU" sz="3200" kern="0" dirty="0">
                <a:solidFill>
                  <a:srgbClr val="FFFFFF"/>
                </a:solidFill>
                <a:effectLst>
                  <a:outerShdw blurRad="38100" dist="38100" dir="2700000" algn="tl">
                    <a:srgbClr val="000000"/>
                  </a:outerShdw>
                </a:effectLst>
                <a:latin typeface="Tahoma"/>
                <a:cs typeface="Arial"/>
              </a:rPr>
              <a:t>Ольга, в поселке Старь  </a:t>
            </a:r>
            <a:r>
              <a:rPr lang="ru-RU" sz="3200" kern="0" dirty="0" smtClean="0">
                <a:solidFill>
                  <a:srgbClr val="FFFFFF"/>
                </a:solidFill>
                <a:effectLst>
                  <a:outerShdw blurRad="38100" dist="38100" dir="2700000" algn="tl">
                    <a:srgbClr val="000000"/>
                  </a:outerShdw>
                </a:effectLst>
                <a:latin typeface="Tahoma"/>
                <a:cs typeface="Arial"/>
              </a:rPr>
              <a:t>- Анцышкин </a:t>
            </a:r>
            <a:r>
              <a:rPr lang="ru-RU" sz="3200" kern="0" dirty="0">
                <a:solidFill>
                  <a:srgbClr val="FFFFFF"/>
                </a:solidFill>
                <a:effectLst>
                  <a:outerShdw blurRad="38100" dist="38100" dir="2700000" algn="tl">
                    <a:srgbClr val="000000"/>
                  </a:outerShdw>
                </a:effectLst>
                <a:latin typeface="Tahoma"/>
                <a:cs typeface="Arial"/>
              </a:rPr>
              <a:t>Владимир Алексеевич и Ковалев А..</a:t>
            </a:r>
          </a:p>
          <a:p>
            <a:pPr marL="0" lvl="0" indent="176213" algn="just" fontAlgn="base">
              <a:spcBef>
                <a:spcPct val="20000"/>
              </a:spcBef>
              <a:spcAft>
                <a:spcPct val="0"/>
              </a:spcAft>
              <a:buClr>
                <a:srgbClr val="EBF25A"/>
              </a:buClr>
              <a:buSzPct val="80000"/>
              <a:buNone/>
              <a:defRPr/>
            </a:pPr>
            <a:r>
              <a:rPr lang="ru-RU" sz="3200" kern="0" dirty="0" smtClean="0">
                <a:solidFill>
                  <a:srgbClr val="FFFFFF"/>
                </a:solidFill>
                <a:effectLst>
                  <a:outerShdw blurRad="38100" dist="38100" dir="2700000" algn="tl">
                    <a:srgbClr val="000000"/>
                  </a:outerShdw>
                </a:effectLst>
                <a:latin typeface="Tahoma"/>
                <a:cs typeface="Arial"/>
              </a:rPr>
              <a:t> </a:t>
            </a:r>
            <a:endParaRPr lang="ru-RU" sz="3200" kern="0" dirty="0">
              <a:solidFill>
                <a:srgbClr val="FFFFFF"/>
              </a:solidFill>
              <a:effectLst>
                <a:outerShdw blurRad="38100" dist="38100" dir="2700000" algn="tl">
                  <a:srgbClr val="000000"/>
                </a:outerShdw>
              </a:effectLst>
              <a:latin typeface="Tahoma"/>
              <a:cs typeface="Arial"/>
            </a:endParaRPr>
          </a:p>
        </p:txBody>
      </p:sp>
      <p:sp>
        <p:nvSpPr>
          <p:cNvPr id="2" name="Заголовок 1"/>
          <p:cNvSpPr>
            <a:spLocks noGrp="1"/>
          </p:cNvSpPr>
          <p:nvPr>
            <p:ph type="title"/>
          </p:nvPr>
        </p:nvSpPr>
        <p:spPr/>
        <p:txBody>
          <a:bodyPr/>
          <a:lstStyle/>
          <a:p>
            <a:endParaRPr lang="ru-RU" dirty="0"/>
          </a:p>
        </p:txBody>
      </p:sp>
    </p:spTree>
    <p:extLst>
      <p:ext uri="{BB962C8B-B14F-4D97-AF65-F5344CB8AC3E}">
        <p14:creationId xmlns:p14="http://schemas.microsoft.com/office/powerpoint/2010/main" xmlns="" val="2662444270"/>
      </p:ext>
    </p:extLst>
  </p:cSld>
  <p:clrMapOvr>
    <a:masterClrMapping/>
  </p:clrMapOvr>
  <mc:AlternateContent xmlns:mc="http://schemas.openxmlformats.org/markup-compatibility/2006">
    <mc:Choice xmlns:p14="http://schemas.microsoft.com/office/powerpoint/2010/main" xmlns="" Requires="p14">
      <p:transition spd="slow" p14:dur="4500" advTm="15000">
        <p:wipe dir="d"/>
      </p:transition>
    </mc:Choice>
    <mc:Fallback>
      <p:transition spd="slow" advTm="15000">
        <p:wipe dir="d"/>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57200" y="546280"/>
            <a:ext cx="7239000" cy="6123080"/>
          </a:xfrm>
        </p:spPr>
        <p:txBody>
          <a:bodyPr>
            <a:normAutofit/>
          </a:bodyPr>
          <a:lstStyle/>
          <a:p>
            <a:pPr marL="0" lvl="0" indent="176213" algn="just" fontAlgn="base">
              <a:spcBef>
                <a:spcPct val="20000"/>
              </a:spcBef>
              <a:spcAft>
                <a:spcPct val="0"/>
              </a:spcAft>
              <a:buClr>
                <a:srgbClr val="EBF25A"/>
              </a:buClr>
              <a:buSzPct val="80000"/>
              <a:buNone/>
              <a:defRPr/>
            </a:pPr>
            <a:r>
              <a:rPr lang="ru-RU" sz="2800" kern="0" dirty="0">
                <a:solidFill>
                  <a:srgbClr val="FFFFFF"/>
                </a:solidFill>
                <a:effectLst>
                  <a:outerShdw blurRad="38100" dist="38100" dir="2700000" algn="tl">
                    <a:srgbClr val="000000"/>
                  </a:outerShdw>
                </a:effectLst>
                <a:latin typeface="Tahoma"/>
                <a:cs typeface="Arial"/>
              </a:rPr>
              <a:t>«Владимира </a:t>
            </a:r>
            <a:r>
              <a:rPr lang="ru-RU" sz="2800" kern="0" dirty="0" err="1">
                <a:solidFill>
                  <a:srgbClr val="FFFFFF"/>
                </a:solidFill>
                <a:effectLst>
                  <a:outerShdw blurRad="38100" dist="38100" dir="2700000" algn="tl">
                    <a:srgbClr val="000000"/>
                  </a:outerShdw>
                </a:effectLst>
                <a:latin typeface="Tahoma"/>
                <a:cs typeface="Arial"/>
              </a:rPr>
              <a:t>Самсоновича</a:t>
            </a:r>
            <a:r>
              <a:rPr lang="ru-RU" sz="2800" kern="0" dirty="0">
                <a:solidFill>
                  <a:srgbClr val="FFFFFF"/>
                </a:solidFill>
                <a:effectLst>
                  <a:outerShdw blurRad="38100" dist="38100" dir="2700000" algn="tl">
                    <a:srgbClr val="000000"/>
                  </a:outerShdw>
                </a:effectLst>
                <a:latin typeface="Tahoma"/>
                <a:cs typeface="Arial"/>
              </a:rPr>
              <a:t> Рябка я знал еще до Великой Отечественной войны 1941-1945гг. Тогда он работал секретарем </a:t>
            </a:r>
            <a:r>
              <a:rPr lang="ru-RU" sz="2800" kern="0" dirty="0" err="1">
                <a:solidFill>
                  <a:srgbClr val="FFFFFF"/>
                </a:solidFill>
                <a:effectLst>
                  <a:outerShdw blurRad="38100" dist="38100" dir="2700000" algn="tl">
                    <a:srgbClr val="000000"/>
                  </a:outerShdw>
                </a:effectLst>
                <a:latin typeface="Tahoma"/>
                <a:cs typeface="Arial"/>
              </a:rPr>
              <a:t>Дятьковского</a:t>
            </a:r>
            <a:r>
              <a:rPr lang="ru-RU" sz="2800" kern="0" dirty="0">
                <a:solidFill>
                  <a:srgbClr val="FFFFFF"/>
                </a:solidFill>
                <a:effectLst>
                  <a:outerShdw blurRad="38100" dist="38100" dir="2700000" algn="tl">
                    <a:srgbClr val="000000"/>
                  </a:outerShdw>
                </a:effectLst>
                <a:latin typeface="Tahoma"/>
                <a:cs typeface="Arial"/>
              </a:rPr>
              <a:t> Р.К. ВЛКСМ. В.С. Рябок был чутким и отзывчивым товарищем и руководителем, пользовался заслуженным авторитетом у молодежи и комсомольцев района. И вот 22 июня 1941 г. фашистская Германия напала на Советский Союз. Началась ВОВ, весь наш народ встал на защиту </a:t>
            </a:r>
            <a:r>
              <a:rPr lang="ru-RU" sz="2800" kern="0" dirty="0" smtClean="0">
                <a:solidFill>
                  <a:srgbClr val="FFFFFF"/>
                </a:solidFill>
                <a:effectLst>
                  <a:outerShdw blurRad="38100" dist="38100" dir="2700000" algn="tl">
                    <a:srgbClr val="000000"/>
                  </a:outerShdw>
                </a:effectLst>
                <a:latin typeface="Tahoma"/>
                <a:cs typeface="Arial"/>
              </a:rPr>
              <a:t>Родины».          </a:t>
            </a:r>
          </a:p>
          <a:p>
            <a:pPr marL="0" lvl="0" indent="176213" algn="just" fontAlgn="base">
              <a:spcBef>
                <a:spcPct val="20000"/>
              </a:spcBef>
              <a:spcAft>
                <a:spcPct val="0"/>
              </a:spcAft>
              <a:buClr>
                <a:srgbClr val="EBF25A"/>
              </a:buClr>
              <a:buSzPct val="80000"/>
              <a:buNone/>
              <a:defRPr/>
            </a:pPr>
            <a:r>
              <a:rPr lang="ru-RU" sz="2800" kern="0" dirty="0">
                <a:solidFill>
                  <a:srgbClr val="FFFFFF"/>
                </a:solidFill>
                <a:effectLst>
                  <a:outerShdw blurRad="38100" dist="38100" dir="2700000" algn="tl">
                    <a:srgbClr val="000000"/>
                  </a:outerShdw>
                </a:effectLst>
                <a:latin typeface="Tahoma"/>
                <a:cs typeface="Arial"/>
              </a:rPr>
              <a:t> </a:t>
            </a:r>
            <a:r>
              <a:rPr lang="ru-RU" sz="2800" kern="0" dirty="0" smtClean="0">
                <a:solidFill>
                  <a:srgbClr val="FFFFFF"/>
                </a:solidFill>
                <a:effectLst>
                  <a:outerShdw blurRad="38100" dist="38100" dir="2700000" algn="tl">
                    <a:srgbClr val="000000"/>
                  </a:outerShdw>
                </a:effectLst>
                <a:latin typeface="Tahoma"/>
                <a:cs typeface="Arial"/>
              </a:rPr>
              <a:t>               </a:t>
            </a:r>
            <a:r>
              <a:rPr lang="ru-RU" sz="2800" kern="0" dirty="0" err="1" smtClean="0">
                <a:solidFill>
                  <a:srgbClr val="FFFFFF"/>
                </a:solidFill>
                <a:effectLst>
                  <a:outerShdw blurRad="38100" dist="38100" dir="2700000" algn="tl">
                    <a:srgbClr val="000000"/>
                  </a:outerShdw>
                </a:effectLst>
                <a:latin typeface="Tahoma"/>
                <a:cs typeface="Arial"/>
              </a:rPr>
              <a:t>Селиванин</a:t>
            </a:r>
            <a:r>
              <a:rPr lang="ru-RU" sz="2800" kern="0" dirty="0" smtClean="0">
                <a:solidFill>
                  <a:srgbClr val="FFFFFF"/>
                </a:solidFill>
                <a:effectLst>
                  <a:outerShdw blurRad="38100" dist="38100" dir="2700000" algn="tl">
                    <a:srgbClr val="000000"/>
                  </a:outerShdw>
                </a:effectLst>
                <a:latin typeface="Tahoma"/>
                <a:cs typeface="Arial"/>
              </a:rPr>
              <a:t> </a:t>
            </a:r>
            <a:r>
              <a:rPr lang="ru-RU" sz="2800" kern="0" dirty="0">
                <a:solidFill>
                  <a:srgbClr val="FFFFFF"/>
                </a:solidFill>
                <a:effectLst>
                  <a:outerShdw blurRad="38100" dist="38100" dir="2700000" algn="tl">
                    <a:srgbClr val="000000"/>
                  </a:outerShdw>
                </a:effectLst>
                <a:latin typeface="Tahoma"/>
                <a:cs typeface="Arial"/>
              </a:rPr>
              <a:t>Андрей Федорович</a:t>
            </a:r>
            <a:endParaRPr lang="ru-RU" sz="2800" kern="0" dirty="0" smtClean="0">
              <a:solidFill>
                <a:srgbClr val="FFFFFF"/>
              </a:solidFill>
              <a:effectLst>
                <a:outerShdw blurRad="38100" dist="38100" dir="2700000" algn="tl">
                  <a:srgbClr val="000000"/>
                </a:outerShdw>
              </a:effectLst>
              <a:latin typeface="Tahoma"/>
              <a:cs typeface="Arial"/>
            </a:endParaRPr>
          </a:p>
          <a:p>
            <a:pPr marL="0" lvl="0" indent="176213" algn="just" fontAlgn="base">
              <a:spcBef>
                <a:spcPct val="20000"/>
              </a:spcBef>
              <a:spcAft>
                <a:spcPct val="0"/>
              </a:spcAft>
              <a:buClr>
                <a:srgbClr val="EBF25A"/>
              </a:buClr>
              <a:buSzPct val="80000"/>
              <a:buNone/>
              <a:defRPr/>
            </a:pPr>
            <a:r>
              <a:rPr lang="ru-RU" sz="2800" kern="0" dirty="0">
                <a:solidFill>
                  <a:srgbClr val="FFFFFF"/>
                </a:solidFill>
                <a:effectLst>
                  <a:outerShdw blurRad="38100" dist="38100" dir="2700000" algn="tl">
                    <a:srgbClr val="000000"/>
                  </a:outerShdw>
                </a:effectLst>
                <a:latin typeface="Tahoma"/>
                <a:cs typeface="Arial"/>
              </a:rPr>
              <a:t> </a:t>
            </a:r>
            <a:r>
              <a:rPr lang="ru-RU" sz="2800" kern="0" dirty="0" smtClean="0">
                <a:solidFill>
                  <a:srgbClr val="FFFFFF"/>
                </a:solidFill>
                <a:effectLst>
                  <a:outerShdw blurRad="38100" dist="38100" dir="2700000" algn="tl">
                    <a:srgbClr val="000000"/>
                  </a:outerShdw>
                </a:effectLst>
                <a:latin typeface="Tahoma"/>
                <a:cs typeface="Arial"/>
              </a:rPr>
              <a:t>                           </a:t>
            </a:r>
            <a:endParaRPr lang="ru-RU" sz="2800" kern="0" dirty="0">
              <a:solidFill>
                <a:srgbClr val="FFFFFF"/>
              </a:solidFill>
              <a:effectLst>
                <a:outerShdw blurRad="38100" dist="38100" dir="2700000" algn="tl">
                  <a:srgbClr val="000000"/>
                </a:outerShdw>
              </a:effectLst>
              <a:latin typeface="Tahoma"/>
              <a:cs typeface="Arial"/>
            </a:endParaRPr>
          </a:p>
        </p:txBody>
      </p:sp>
      <p:sp>
        <p:nvSpPr>
          <p:cNvPr id="2" name="Заголовок 1"/>
          <p:cNvSpPr>
            <a:spLocks noGrp="1"/>
          </p:cNvSpPr>
          <p:nvPr>
            <p:ph type="title"/>
          </p:nvPr>
        </p:nvSpPr>
        <p:spPr/>
        <p:txBody>
          <a:bodyPr/>
          <a:lstStyle/>
          <a:p>
            <a:endParaRPr lang="ru-RU" dirty="0"/>
          </a:p>
        </p:txBody>
      </p:sp>
    </p:spTree>
  </p:cSld>
  <p:clrMapOvr>
    <a:masterClrMapping/>
  </p:clrMapOvr>
  <mc:AlternateContent xmlns:mc="http://schemas.openxmlformats.org/markup-compatibility/2006">
    <mc:Choice xmlns:p14="http://schemas.microsoft.com/office/powerpoint/2010/main" xmlns="" Requires="p14">
      <p:transition spd="slow" p14:dur="4500" advTm="15000">
        <p:wipe dir="d"/>
      </p:transition>
    </mc:Choice>
    <mc:Fallback>
      <p:transition spd="slow" advTm="15000">
        <p:wipe dir="d"/>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57200" y="1196752"/>
            <a:ext cx="7239000" cy="5472608"/>
          </a:xfrm>
        </p:spPr>
        <p:txBody>
          <a:bodyPr>
            <a:normAutofit lnSpcReduction="10000"/>
          </a:bodyPr>
          <a:lstStyle/>
          <a:p>
            <a:pPr marL="2773363" lvl="0" indent="0" algn="just" fontAlgn="base">
              <a:spcBef>
                <a:spcPct val="20000"/>
              </a:spcBef>
              <a:spcAft>
                <a:spcPct val="0"/>
              </a:spcAft>
              <a:buClr>
                <a:srgbClr val="EBF25A"/>
              </a:buClr>
              <a:buSzPct val="80000"/>
              <a:buNone/>
              <a:defRPr/>
            </a:pPr>
            <a:r>
              <a:rPr lang="ru-RU" sz="2100" kern="0" dirty="0">
                <a:solidFill>
                  <a:srgbClr val="FFFFFF"/>
                </a:solidFill>
                <a:latin typeface="Tahoma"/>
                <a:cs typeface="Arial"/>
              </a:rPr>
              <a:t>«Нелегко вспомнить об утрате </a:t>
            </a:r>
            <a:r>
              <a:rPr lang="ru-RU" sz="2100" kern="0" dirty="0" smtClean="0">
                <a:solidFill>
                  <a:srgbClr val="FFFFFF"/>
                </a:solidFill>
                <a:latin typeface="Tahoma"/>
                <a:cs typeface="Arial"/>
              </a:rPr>
              <a:t>человека</a:t>
            </a:r>
            <a:r>
              <a:rPr lang="ru-RU" sz="2100" kern="0" dirty="0">
                <a:solidFill>
                  <a:srgbClr val="FFFFFF"/>
                </a:solidFill>
                <a:latin typeface="Tahoma"/>
                <a:cs typeface="Arial"/>
              </a:rPr>
              <a:t>, который любил, который сделал для тебя много хорошего. Ещё труднее, почти невозможно забыть его. Но как бы тяжела ни была личная утрата, становится легче, когда вспоминаешь,</a:t>
            </a:r>
          </a:p>
          <a:p>
            <a:pPr marL="0" lvl="0" indent="0" algn="just" fontAlgn="base">
              <a:spcBef>
                <a:spcPct val="20000"/>
              </a:spcBef>
              <a:spcAft>
                <a:spcPct val="0"/>
              </a:spcAft>
              <a:buClr>
                <a:srgbClr val="EBF25A"/>
              </a:buClr>
              <a:buSzPct val="80000"/>
              <a:buNone/>
              <a:defRPr/>
            </a:pPr>
            <a:r>
              <a:rPr lang="ru-RU" sz="2100" kern="0" dirty="0">
                <a:solidFill>
                  <a:srgbClr val="FFFFFF"/>
                </a:solidFill>
                <a:latin typeface="Tahoma"/>
                <a:cs typeface="Arial"/>
              </a:rPr>
              <a:t> что он погиб за правое дело, за Родину, за счастье всех советских людей и в том числе за счастье своей семьи.  Володя! Как живой стоит в памяти. На работе и в труде – это был подлинно советский специалист: пытливый, деятельный, общественный. Всякое дело он начинал горячо и обязательно доводил до конца.</a:t>
            </a:r>
          </a:p>
          <a:p>
            <a:pPr marL="0" lvl="0" indent="176213" algn="just" fontAlgn="base">
              <a:spcBef>
                <a:spcPct val="20000"/>
              </a:spcBef>
              <a:spcAft>
                <a:spcPct val="0"/>
              </a:spcAft>
              <a:buClr>
                <a:srgbClr val="EBF25A"/>
              </a:buClr>
              <a:buSzPct val="80000"/>
              <a:buNone/>
              <a:defRPr/>
            </a:pPr>
            <a:r>
              <a:rPr lang="ru-RU" sz="2100" kern="0" dirty="0">
                <a:solidFill>
                  <a:srgbClr val="FFFFFF"/>
                </a:solidFill>
                <a:latin typeface="Tahoma"/>
                <a:cs typeface="Arial"/>
              </a:rPr>
              <a:t> Именно благодаря этим качествам он работая дежурным инженером комсомольской смены на канале </a:t>
            </a:r>
            <a:r>
              <a:rPr lang="ru-RU" sz="2100" kern="0" dirty="0" err="1">
                <a:solidFill>
                  <a:srgbClr val="FFFFFF"/>
                </a:solidFill>
                <a:latin typeface="Tahoma"/>
                <a:cs typeface="Arial"/>
              </a:rPr>
              <a:t>Фурко</a:t>
            </a:r>
            <a:r>
              <a:rPr lang="ru-RU" sz="2100" kern="0" dirty="0">
                <a:solidFill>
                  <a:srgbClr val="FFFFFF"/>
                </a:solidFill>
                <a:latin typeface="Tahoma"/>
                <a:cs typeface="Arial"/>
              </a:rPr>
              <a:t> (завод в пос. Старь ). </a:t>
            </a:r>
            <a:endParaRPr lang="ru-RU" sz="2100" kern="0" dirty="0">
              <a:solidFill>
                <a:srgbClr val="FFFFFF"/>
              </a:solidFill>
              <a:effectLst>
                <a:outerShdw blurRad="38100" dist="38100" dir="2700000" algn="tl">
                  <a:srgbClr val="000000"/>
                </a:outerShdw>
              </a:effectLst>
              <a:latin typeface="Tahoma"/>
              <a:cs typeface="Arial"/>
            </a:endParaRPr>
          </a:p>
        </p:txBody>
      </p:sp>
      <p:sp>
        <p:nvSpPr>
          <p:cNvPr id="2" name="Заголовок 1"/>
          <p:cNvSpPr>
            <a:spLocks noGrp="1"/>
          </p:cNvSpPr>
          <p:nvPr>
            <p:ph type="title"/>
          </p:nvPr>
        </p:nvSpPr>
        <p:spPr>
          <a:xfrm>
            <a:off x="457200" y="260648"/>
            <a:ext cx="7239000" cy="864096"/>
          </a:xfrm>
        </p:spPr>
        <p:txBody>
          <a:bodyPr>
            <a:normAutofit/>
          </a:bodyPr>
          <a:lstStyle/>
          <a:p>
            <a:r>
              <a:rPr lang="ru-RU" sz="2100" b="0" kern="0" cap="none" dirty="0" smtClean="0">
                <a:ln>
                  <a:noFill/>
                </a:ln>
                <a:solidFill>
                  <a:srgbClr val="FFFFFF"/>
                </a:solidFill>
                <a:latin typeface="Tahoma"/>
                <a:ea typeface="+mn-ea"/>
                <a:cs typeface="Arial"/>
              </a:rPr>
              <a:t>Из воспоминаний жены  </a:t>
            </a:r>
            <a:r>
              <a:rPr lang="ru-RU" sz="2100" b="0" kern="0" cap="none" dirty="0">
                <a:ln>
                  <a:noFill/>
                </a:ln>
                <a:solidFill>
                  <a:srgbClr val="FFFFFF"/>
                </a:solidFill>
                <a:latin typeface="Tahoma"/>
                <a:ea typeface="+mn-ea"/>
                <a:cs typeface="Arial"/>
              </a:rPr>
              <a:t>Владимира </a:t>
            </a:r>
            <a:r>
              <a:rPr lang="ru-RU" sz="2100" b="0" kern="0" cap="none" dirty="0" err="1">
                <a:ln>
                  <a:noFill/>
                </a:ln>
                <a:solidFill>
                  <a:srgbClr val="FFFFFF"/>
                </a:solidFill>
                <a:latin typeface="Tahoma"/>
                <a:ea typeface="+mn-ea"/>
                <a:cs typeface="Arial"/>
              </a:rPr>
              <a:t>Самсоновича</a:t>
            </a:r>
            <a:r>
              <a:rPr lang="ru-RU" sz="2100" b="0" kern="0" cap="none" dirty="0">
                <a:ln>
                  <a:noFill/>
                </a:ln>
                <a:solidFill>
                  <a:srgbClr val="FFFFFF"/>
                </a:solidFill>
                <a:latin typeface="Tahoma"/>
                <a:ea typeface="+mn-ea"/>
                <a:cs typeface="Arial"/>
              </a:rPr>
              <a:t> Рябка – Нины Ивановны.</a:t>
            </a:r>
            <a:endParaRPr lang="ru-RU" dirty="0"/>
          </a:p>
        </p:txBody>
      </p:sp>
    </p:spTree>
    <p:extLst>
      <p:ext uri="{BB962C8B-B14F-4D97-AF65-F5344CB8AC3E}">
        <p14:creationId xmlns:p14="http://schemas.microsoft.com/office/powerpoint/2010/main" xmlns="" val="622876791"/>
      </p:ext>
    </p:extLst>
  </p:cSld>
  <p:clrMapOvr>
    <a:masterClrMapping/>
  </p:clrMapOvr>
  <mc:AlternateContent xmlns:mc="http://schemas.openxmlformats.org/markup-compatibility/2006">
    <mc:Choice xmlns:p14="http://schemas.microsoft.com/office/powerpoint/2010/main" xmlns="" Requires="p14">
      <p:transition spd="slow" p14:dur="4500" advTm="15000">
        <p:wipe dir="d"/>
      </p:transition>
    </mc:Choice>
    <mc:Fallback>
      <p:transition spd="slow" advTm="15000">
        <p:wipe dir="d"/>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Базовая">
  <a:themeElements>
    <a:clrScheme name="Базовая">
      <a:dk1>
        <a:sysClr val="windowText" lastClr="000000"/>
      </a:dk1>
      <a:lt1>
        <a:sysClr val="window" lastClr="FFFFFF"/>
      </a:lt1>
      <a:dk2>
        <a:srgbClr val="242852"/>
      </a:dk2>
      <a:lt2>
        <a:srgbClr val="ACCBF9"/>
      </a:lt2>
      <a:accent1>
        <a:srgbClr val="629DD1"/>
      </a:accent1>
      <a:accent2>
        <a:srgbClr val="297FD5"/>
      </a:accent2>
      <a:accent3>
        <a:srgbClr val="7F8FA9"/>
      </a:accent3>
      <a:accent4>
        <a:srgbClr val="4A66AC"/>
      </a:accent4>
      <a:accent5>
        <a:srgbClr val="5AA2AE"/>
      </a:accent5>
      <a:accent6>
        <a:srgbClr val="9D90A0"/>
      </a:accent6>
      <a:hlink>
        <a:srgbClr val="9454C3"/>
      </a:hlink>
      <a:folHlink>
        <a:srgbClr val="3EBBF0"/>
      </a:folHlink>
    </a:clrScheme>
    <a:fontScheme name="Базовая">
      <a:maj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Базовая">
      <a:fillStyleLst>
        <a:solidFill>
          <a:schemeClr val="phClr"/>
        </a:solidFill>
        <a:gradFill rotWithShape="1">
          <a:gsLst>
            <a:gs pos="0">
              <a:schemeClr val="phClr">
                <a:tint val="90000"/>
              </a:schemeClr>
            </a:gs>
            <a:gs pos="48000">
              <a:schemeClr val="phClr">
                <a:tint val="54000"/>
                <a:satMod val="140000"/>
              </a:schemeClr>
            </a:gs>
            <a:gs pos="100000">
              <a:schemeClr val="phClr">
                <a:tint val="24000"/>
                <a:satMod val="260000"/>
              </a:schemeClr>
            </a:gs>
          </a:gsLst>
          <a:lin ang="16200000" scaled="1"/>
        </a:gradFill>
        <a:gradFill rotWithShape="1">
          <a:gsLst>
            <a:gs pos="0">
              <a:schemeClr val="phClr"/>
            </a:gs>
            <a:gs pos="100000">
              <a:schemeClr val="phClr">
                <a:shade val="48000"/>
                <a:satMod val="180000"/>
                <a:lumMod val="94000"/>
              </a:schemeClr>
            </a:gs>
            <a:gs pos="100000">
              <a:schemeClr val="phClr">
                <a:shade val="48000"/>
                <a:satMod val="180000"/>
                <a:lumMod val="94000"/>
              </a:schemeClr>
            </a:gs>
          </a:gsLst>
          <a:lin ang="4140000" scaled="1"/>
        </a:gradFill>
      </a:fillStyleLst>
      <a:lnStyleLst>
        <a:ln w="12700" cap="flat" cmpd="sng" algn="ctr">
          <a:solidFill>
            <a:schemeClr val="phClr"/>
          </a:solidFill>
          <a:prstDash val="solid"/>
        </a:ln>
        <a:ln w="19050" cap="flat" cmpd="sng" algn="ctr">
          <a:solidFill>
            <a:schemeClr val="phClr"/>
          </a:solidFill>
          <a:prstDash val="solid"/>
        </a:ln>
        <a:ln w="28575" cap="flat" cmpd="sng" algn="ctr">
          <a:solidFill>
            <a:schemeClr val="phClr"/>
          </a:solidFill>
          <a:prstDash val="solid"/>
        </a:ln>
      </a:lnStyleLst>
      <a:effectStyleLst>
        <a:effectStyle>
          <a:effectLst>
            <a:outerShdw blurRad="63500" dist="12700" dir="5400000" sx="102000" sy="102000" rotWithShape="0">
              <a:srgbClr val="000000">
                <a:alpha val="32000"/>
              </a:srgbClr>
            </a:outerShdw>
          </a:effectLst>
        </a:effectStyle>
        <a:effectStyle>
          <a:effectLst>
            <a:outerShdw blurRad="76200" dist="38100" dir="5400000" rotWithShape="0">
              <a:srgbClr val="000000">
                <a:alpha val="60000"/>
              </a:srgbClr>
            </a:outerShdw>
          </a:effectLst>
          <a:scene3d>
            <a:camera prst="orthographicFront">
              <a:rot lat="0" lon="0" rev="0"/>
            </a:camera>
            <a:lightRig rig="glow" dir="tl">
              <a:rot lat="0" lon="0" rev="19800000"/>
            </a:lightRig>
          </a:scene3d>
          <a:sp3d prstMaterial="metal">
            <a:bevelT w="38100" h="38100"/>
          </a:sp3d>
        </a:effectStyle>
        <a:effectStyle>
          <a:effectLst>
            <a:outerShdw blurRad="114300" dist="114300" dir="5400000" rotWithShape="0">
              <a:srgbClr val="000000">
                <a:alpha val="70000"/>
              </a:srgbClr>
            </a:outerShdw>
          </a:effectLst>
          <a:scene3d>
            <a:camera prst="orthographicFront">
              <a:rot lat="0" lon="0" rev="0"/>
            </a:camera>
            <a:lightRig rig="threePt" dir="t">
              <a:rot lat="0" lon="0" rev="19800000"/>
            </a:lightRig>
          </a:scene3d>
          <a:sp3d prstMaterial="plastic">
            <a:bevelT w="50800" h="50800"/>
          </a:sp3d>
        </a:effectStyle>
      </a:effectStyleLst>
      <a:bgFillStyleLst>
        <a:solidFill>
          <a:schemeClr val="phClr"/>
        </a:solidFill>
        <a:gradFill rotWithShape="1">
          <a:gsLst>
            <a:gs pos="0">
              <a:schemeClr val="phClr">
                <a:tint val="95000"/>
              </a:schemeClr>
            </a:gs>
            <a:gs pos="100000">
              <a:schemeClr val="phClr">
                <a:shade val="40000"/>
                <a:satMod val="180000"/>
              </a:schemeClr>
            </a:gs>
          </a:gsLst>
          <a:lin ang="5400000" scaled="0"/>
        </a:gradFill>
        <a:blipFill>
          <a:blip xmlns:r="http://schemas.openxmlformats.org/officeDocument/2006/relationships" r:embed="rId1">
            <a:duotone>
              <a:schemeClr val="phClr">
                <a:shade val="14000"/>
                <a:satMod val="280000"/>
              </a:schemeClr>
              <a:schemeClr val="phClr">
                <a:tint val="60000"/>
                <a:satMod val="120000"/>
              </a:schemeClr>
            </a:duotone>
          </a:blip>
          <a:stretch/>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Elemental</Template>
  <TotalTime>1732</TotalTime>
  <Words>1386</Words>
  <Application>Microsoft Office PowerPoint</Application>
  <PresentationFormat>Экран (4:3)</PresentationFormat>
  <Paragraphs>81</Paragraphs>
  <Slides>27</Slides>
  <Notes>1</Notes>
  <HiddenSlides>0</HiddenSlides>
  <MMClips>3</MMClips>
  <ScaleCrop>false</ScaleCrop>
  <HeadingPairs>
    <vt:vector size="4" baseType="variant">
      <vt:variant>
        <vt:lpstr>Тема</vt:lpstr>
      </vt:variant>
      <vt:variant>
        <vt:i4>1</vt:i4>
      </vt:variant>
      <vt:variant>
        <vt:lpstr>Заголовки слайдов</vt:lpstr>
      </vt:variant>
      <vt:variant>
        <vt:i4>27</vt:i4>
      </vt:variant>
    </vt:vector>
  </HeadingPairs>
  <TitlesOfParts>
    <vt:vector size="28" baseType="lpstr">
      <vt:lpstr>Базовая</vt:lpstr>
      <vt:lpstr>МБУК «Библиотека г.Фокино»</vt:lpstr>
      <vt:lpstr>Слайд 2</vt:lpstr>
      <vt:lpstr>Посвящается герою Советского Союза Владимиру Рябку</vt:lpstr>
      <vt:lpstr>  Воспоминания  о Владимире  Рябке  </vt:lpstr>
      <vt:lpstr>О Гибели :</vt:lpstr>
      <vt:lpstr>Звезда Героя Советского Союза</vt:lpstr>
      <vt:lpstr>Слайд 7</vt:lpstr>
      <vt:lpstr>Слайд 8</vt:lpstr>
      <vt:lpstr>Из воспоминаний жены  Владимира Самсоновича Рябка – Нины Ивановны.</vt:lpstr>
      <vt:lpstr>Слайд 10</vt:lpstr>
      <vt:lpstr>Владислав Владимирович Рябок – сын .</vt:lpstr>
      <vt:lpstr>Слайд 12</vt:lpstr>
      <vt:lpstr>Слайд 13</vt:lpstr>
      <vt:lpstr>В.В. Рябок</vt:lpstr>
      <vt:lpstr>Секретарь подпольного дятьковского райкома комсомола</vt:lpstr>
      <vt:lpstr>Слайд 16</vt:lpstr>
      <vt:lpstr>Ольга Иосифовна Флёсс о Владимире Рябке</vt:lpstr>
      <vt:lpstr>                  О.И. Флёсс</vt:lpstr>
      <vt:lpstr> </vt:lpstr>
      <vt:lpstr> </vt:lpstr>
      <vt:lpstr> </vt:lpstr>
      <vt:lpstr>                                                                                                                                                                                                                                                                                                                                                                                                                                                                                                                                                                                                                                                                                                                                                                                                                                    </vt:lpstr>
      <vt:lpstr> </vt:lpstr>
      <vt:lpstr>     ...А этот памятник был воздвигнут 17 сентября 1970 года на средства, заработанные молодежью Фокинского района, в сквере у школы 27 (скульптор П.Ф.Мовчун и архитектор А.А.Гайдученя). Это Герои Советского Союза - командир молодежного партизанского отряда Владимир Самсонович Рябок, легендарная разведчица Валентина Ивановна Сафронова, которую называли дочерью Брянских лесов, и отважный летчик Игорь Кустов, учившиеся до войны в 27-й школе. </vt:lpstr>
      <vt:lpstr>В огне войны, за вашу жизнь в ответе Сгорели мы в неполных тридцать лет. Так пусть же вам, потомки наши, светит Короткой нашей жизни яркий свет!  </vt:lpstr>
      <vt:lpstr>Слайд 26</vt:lpstr>
      <vt:lpstr>Презентацию подготовила  Библиограф  МБУК «Библиотека г. Фокино – Кабанцова Н.К.</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12</dc:creator>
  <cp:lastModifiedBy>12</cp:lastModifiedBy>
  <cp:revision>151</cp:revision>
  <dcterms:created xsi:type="dcterms:W3CDTF">2013-04-15T10:06:57Z</dcterms:created>
  <dcterms:modified xsi:type="dcterms:W3CDTF">2015-03-27T12:41:26Z</dcterms:modified>
</cp:coreProperties>
</file>