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6982544" cy="8195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. Ставим слайд №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3628" y="3429000"/>
            <a:ext cx="6584776" cy="273630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Здравствуйте, </a:t>
            </a:r>
            <a:r>
              <a:rPr lang="ru-RU" sz="2000" b="1" dirty="0">
                <a:solidFill>
                  <a:schemeClr val="tx1"/>
                </a:solidFill>
              </a:rPr>
              <a:t>уважаемые друзья!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Информацию</a:t>
            </a:r>
            <a:r>
              <a:rPr lang="ru-RU" sz="2000" b="1" dirty="0">
                <a:solidFill>
                  <a:schemeClr val="tx1"/>
                </a:solidFill>
              </a:rPr>
              <a:t>, которую Вы услышите не только внесет определенную долю комфорта в Вашу </a:t>
            </a:r>
            <a:r>
              <a:rPr lang="ru-RU" sz="2000" b="1" dirty="0" smtClean="0">
                <a:solidFill>
                  <a:schemeClr val="tx1"/>
                </a:solidFill>
              </a:rPr>
              <a:t>жизнь - </a:t>
            </a:r>
            <a:r>
              <a:rPr lang="ru-RU" sz="2000" b="1" dirty="0">
                <a:solidFill>
                  <a:schemeClr val="tx1"/>
                </a:solidFill>
              </a:rPr>
              <a:t>и в жизнь ваших близких, сэкономит ваши деньги и время, но и даст возможность </a:t>
            </a:r>
            <a:r>
              <a:rPr lang="ru-RU" sz="2000" b="1" dirty="0" smtClean="0">
                <a:solidFill>
                  <a:schemeClr val="tx1"/>
                </a:solidFill>
              </a:rPr>
              <a:t>каждому человеку, </a:t>
            </a:r>
            <a:r>
              <a:rPr lang="ru-RU" sz="2000" b="1" dirty="0">
                <a:solidFill>
                  <a:schemeClr val="tx1"/>
                </a:solidFill>
              </a:rPr>
              <a:t>в любой точке </a:t>
            </a:r>
            <a:r>
              <a:rPr lang="ru-RU" sz="2000" b="1" dirty="0" smtClean="0">
                <a:solidFill>
                  <a:schemeClr val="tx1"/>
                </a:solidFill>
              </a:rPr>
              <a:t>планеты - </a:t>
            </a:r>
            <a:r>
              <a:rPr lang="ru-RU" sz="2000" b="1" dirty="0">
                <a:solidFill>
                  <a:schemeClr val="tx1"/>
                </a:solidFill>
              </a:rPr>
              <a:t>зарабатывать серьезные деньги, открыв собственный бизнес c минимальными инвестициями.</a:t>
            </a:r>
          </a:p>
        </p:txBody>
      </p:sp>
      <p:pic>
        <p:nvPicPr>
          <p:cNvPr id="1026" name="Picture 2" descr="C:\Users\Алексей\Desktop\ad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343605"/>
            <a:ext cx="2592288" cy="187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46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4482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Но </a:t>
            </a:r>
            <a:r>
              <a:rPr lang="ru-RU" sz="2000" dirty="0"/>
              <a:t>основная суть </a:t>
            </a:r>
            <a:r>
              <a:rPr lang="ru-RU" sz="2000" dirty="0" smtClean="0"/>
              <a:t>состоит </a:t>
            </a:r>
            <a:r>
              <a:rPr lang="ru-RU" sz="2000" dirty="0"/>
              <a:t>в том, что вы можете получать доход от </a:t>
            </a:r>
            <a:r>
              <a:rPr lang="ru-RU" sz="2000" dirty="0" smtClean="0"/>
              <a:t>размещения </a:t>
            </a:r>
            <a:r>
              <a:rPr lang="ru-RU" sz="2000" dirty="0"/>
              <a:t>объявлений не только в вашем городе, но и по всему</a:t>
            </a:r>
            <a:br>
              <a:rPr lang="ru-RU" sz="2000" dirty="0"/>
            </a:br>
            <a:r>
              <a:rPr lang="ru-RU" sz="2000" dirty="0"/>
              <a:t>миру. Спустя определенное время потребители разделятся на </a:t>
            </a:r>
            <a:r>
              <a:rPr lang="ru-RU" sz="2000" dirty="0" smtClean="0"/>
              <a:t>2 категории </a:t>
            </a:r>
            <a:r>
              <a:rPr lang="ru-RU" sz="2000" dirty="0"/>
              <a:t>, те </a:t>
            </a:r>
            <a:r>
              <a:rPr lang="ru-RU" sz="2000" dirty="0" smtClean="0"/>
              <a:t>кто будет </a:t>
            </a:r>
            <a:r>
              <a:rPr lang="ru-RU" sz="2000" dirty="0"/>
              <a:t>зарабатывать вместе с нами и те </a:t>
            </a:r>
            <a:r>
              <a:rPr lang="ru-RU" sz="2000" dirty="0" smtClean="0"/>
              <a:t>кто будет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приносить нам доход. </a:t>
            </a:r>
            <a:r>
              <a:rPr lang="ru-RU" sz="2000" dirty="0" smtClean="0"/>
              <a:t>Третьего </a:t>
            </a:r>
            <a:r>
              <a:rPr lang="ru-RU" sz="2000" dirty="0"/>
              <a:t>не дано, потому что мы охватываем все сферы услуг всеми возможными способами (терминалы, телефоны, интернет, </a:t>
            </a:r>
            <a:r>
              <a:rPr lang="ru-RU" sz="2000" dirty="0" err="1"/>
              <a:t>автобит</a:t>
            </a:r>
            <a:r>
              <a:rPr lang="ru-RU" sz="2000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8194" name="Picture 2" descr="C:\Users\Алексей\Desktop\sposobyi-sohran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836" y="3212976"/>
            <a:ext cx="3990211" cy="291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2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531"/>
            <a:ext cx="8229600" cy="4176464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Вы </a:t>
            </a:r>
            <a:r>
              <a:rPr lang="ru-RU" sz="1600" dirty="0"/>
              <a:t>хотели бы получать проценты от сотни тысяч работающих терминалов от 500 до </a:t>
            </a:r>
            <a:r>
              <a:rPr lang="ru-RU" sz="1600" dirty="0" smtClean="0"/>
              <a:t>3х и более тысяч рублей </a:t>
            </a:r>
            <a:r>
              <a:rPr lang="ru-RU" sz="1600" dirty="0"/>
              <a:t>в день?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Вы </a:t>
            </a:r>
            <a:r>
              <a:rPr lang="ru-RU" sz="1600" dirty="0"/>
              <a:t>хотели бы получать проценты от каждого телефонного звонка от 200 до </a:t>
            </a:r>
            <a:r>
              <a:rPr lang="ru-RU" sz="1600" dirty="0" smtClean="0"/>
              <a:t>полутора тысяч и более </a:t>
            </a:r>
            <a:r>
              <a:rPr lang="ru-RU" sz="1600" dirty="0"/>
              <a:t>в день?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Вы </a:t>
            </a:r>
            <a:r>
              <a:rPr lang="ru-RU" sz="1600" dirty="0"/>
              <a:t>хотели бы получать проценты от каждого посетителя на </a:t>
            </a:r>
            <a:r>
              <a:rPr lang="ru-RU" sz="1600" dirty="0" err="1"/>
              <a:t>вебтерминале</a:t>
            </a:r>
            <a:r>
              <a:rPr lang="ru-RU" sz="1600" dirty="0"/>
              <a:t> от 1679 рублей и более в день?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Вы </a:t>
            </a:r>
            <a:r>
              <a:rPr lang="ru-RU" sz="1600" dirty="0"/>
              <a:t>хотели бы получать проценты от </a:t>
            </a:r>
            <a:r>
              <a:rPr lang="ru-RU" sz="1600" dirty="0" err="1"/>
              <a:t>автобитов</a:t>
            </a:r>
            <a:r>
              <a:rPr lang="ru-RU" sz="1600" dirty="0"/>
              <a:t> (которые не имеют аналогов в мире) от 2119 рублей в более в день?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Если Вы отвечаете "да" хотя бы на один из этих вопросов - эта система именно для Вас! 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Уникальность нашей системы заключается в том, что Вы можете зарабатывать деньги каждую неделю, каждый день, каждый час и даже каждую минуту!</a:t>
            </a:r>
            <a:br>
              <a:rPr lang="ru-RU" sz="1600" dirty="0"/>
            </a:br>
            <a:r>
              <a:rPr lang="ru-RU" sz="1600" dirty="0"/>
              <a:t>Ни одна корпорация в мире никогда и ничего подобного не </a:t>
            </a:r>
            <a:r>
              <a:rPr lang="ru-RU" sz="1600" dirty="0" smtClean="0"/>
              <a:t>предлагала (ЕТ)!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8194" name="Picture 2" descr="C:\Users\Алексей\Desktop\sposobyi-sohran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836" y="4149080"/>
            <a:ext cx="399021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88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592" y="-459432"/>
            <a:ext cx="8229600" cy="1944216"/>
          </a:xfrm>
        </p:spPr>
        <p:txBody>
          <a:bodyPr>
            <a:normAutofit/>
          </a:bodyPr>
          <a:lstStyle/>
          <a:p>
            <a:r>
              <a:rPr lang="ru-RU" sz="2000" dirty="0"/>
              <a:t>На вашем месте мы задались бы вопросом, насколько </a:t>
            </a:r>
            <a:r>
              <a:rPr lang="ru-RU" sz="2000" dirty="0" smtClean="0"/>
              <a:t>легитимной и прозрачной </a:t>
            </a:r>
            <a:r>
              <a:rPr lang="ru-RU" sz="2000" dirty="0"/>
              <a:t>является наша корпорация?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9218" name="Picture 2" descr="C:\Users\Алексей\Desktop\doc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19443"/>
            <a:ext cx="2924845" cy="219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43992" y="3573016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/>
              <a:t>1.Мы зарегистрированы на территории Российской Федерации. ( и не только ).</a:t>
            </a:r>
          </a:p>
          <a:p>
            <a:r>
              <a:rPr lang="ru-RU" sz="2000" dirty="0"/>
              <a:t>2.Все </a:t>
            </a:r>
            <a:r>
              <a:rPr lang="ru-RU" sz="2000" dirty="0" smtClean="0"/>
              <a:t>вышеупомянутые услуги - </a:t>
            </a:r>
            <a:r>
              <a:rPr lang="ru-RU" sz="2000" dirty="0" err="1"/>
              <a:t>вебтерминал</a:t>
            </a:r>
            <a:r>
              <a:rPr lang="ru-RU" sz="2000" dirty="0"/>
              <a:t>, электронная газета по средствам терминалов и </a:t>
            </a:r>
            <a:r>
              <a:rPr lang="ru-RU" sz="2000" dirty="0" err="1"/>
              <a:t>автобит</a:t>
            </a:r>
            <a:r>
              <a:rPr lang="ru-RU" sz="2000" dirty="0"/>
              <a:t> является интеллектуальной собственностью основателя корпорации.</a:t>
            </a:r>
          </a:p>
          <a:p>
            <a:r>
              <a:rPr lang="ru-RU" sz="2000" dirty="0"/>
              <a:t>3.Надежность. Мы работаем </a:t>
            </a:r>
            <a:r>
              <a:rPr lang="ru-RU" sz="2000" dirty="0" smtClean="0"/>
              <a:t>с (САМЫМИ КРУПНЫМИ) </a:t>
            </a:r>
            <a:r>
              <a:rPr lang="ru-RU" sz="2000" dirty="0"/>
              <a:t>одними из самых крупных платежных систем России и в дальнейшем планируется выход на зарубежные платежные системы.</a:t>
            </a:r>
          </a:p>
          <a:p>
            <a:r>
              <a:rPr lang="ru-RU" sz="2000" dirty="0"/>
              <a:t>4.От идеи до реализации проекта прошло несколько лет, что подтверждает надежность нашего бизнеса.</a:t>
            </a:r>
          </a:p>
          <a:p>
            <a:r>
              <a:rPr lang="ru-RU" sz="2000" dirty="0"/>
              <a:t>5.Команда профессионалов, которая вместе с руководителем продвигает проект по всем странам мира.</a:t>
            </a:r>
          </a:p>
          <a:p>
            <a:r>
              <a:rPr lang="ru-RU" sz="2000" dirty="0"/>
              <a:t>6.Юридическое сопровождение. Документы, договора, свидетельства о получении </a:t>
            </a:r>
            <a:r>
              <a:rPr lang="ru-RU" sz="2000" dirty="0" smtClean="0"/>
              <a:t>авторских прав </a:t>
            </a:r>
            <a:r>
              <a:rPr lang="ru-RU" sz="2000" dirty="0" err="1"/>
              <a:t>итд</a:t>
            </a:r>
            <a:r>
              <a:rPr lang="ru-RU" sz="2000" dirty="0"/>
              <a:t>.</a:t>
            </a:r>
          </a:p>
          <a:p>
            <a:r>
              <a:rPr lang="ru-RU" sz="2000" dirty="0"/>
              <a:t>7.Наше предложение является эксклюзивным на рынке товаров (</a:t>
            </a:r>
            <a:r>
              <a:rPr lang="ru-RU" sz="2000" dirty="0" err="1"/>
              <a:t>автобит</a:t>
            </a:r>
            <a:r>
              <a:rPr lang="ru-RU" sz="2000" dirty="0"/>
              <a:t>) и услуг (единой электронной газеты по средствам терминалов</a:t>
            </a:r>
            <a:r>
              <a:rPr lang="ru-RU" sz="2000" dirty="0" smtClean="0"/>
              <a:t>).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683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331236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Мы </a:t>
            </a:r>
            <a:r>
              <a:rPr lang="ru-RU" sz="2000" dirty="0"/>
              <a:t>даем возможность </a:t>
            </a:r>
            <a:r>
              <a:rPr lang="ru-RU" sz="2000" dirty="0" smtClean="0"/>
              <a:t>каждому. Успехов </a:t>
            </a:r>
            <a:r>
              <a:rPr lang="ru-RU" sz="2000" dirty="0"/>
              <a:t>Вам в Ваших начинаниях. Добро пожаловать в наш </a:t>
            </a:r>
            <a:r>
              <a:rPr lang="ru-RU" sz="2000" dirty="0" smtClean="0"/>
              <a:t>успешный клуб!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А теперь вопрос?!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Вы наш клиент приносящий нам доход через терминалы, через телефоны, </a:t>
            </a:r>
            <a:r>
              <a:rPr lang="ru-RU" sz="2000" dirty="0" err="1" smtClean="0"/>
              <a:t>вебтерминал</a:t>
            </a:r>
            <a:r>
              <a:rPr lang="ru-RU" sz="2000" dirty="0" smtClean="0"/>
              <a:t> (интернет) и </a:t>
            </a:r>
            <a:r>
              <a:rPr lang="ru-RU" sz="2000" dirty="0" err="1" smtClean="0"/>
              <a:t>автобит</a:t>
            </a:r>
            <a:r>
              <a:rPr lang="ru-RU" sz="2000" dirty="0" smtClean="0"/>
              <a:t>???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ИЛИ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Наш успешный агент, который получает проценты со всех этих систем – каждую неделю, каждый день, каждый час и каждую минуту! Только ВИПАГЕНТ имеет все преимущества!!! Выбор только за Вами!!! Успевайте!!! Предложение ограниченно!!!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Стоимость </a:t>
            </a:r>
            <a:r>
              <a:rPr lang="ru-RU" sz="2000" dirty="0" smtClean="0"/>
              <a:t>контракта</a:t>
            </a:r>
            <a:r>
              <a:rPr lang="en-US" sz="2000" dirty="0" smtClean="0"/>
              <a:t> </a:t>
            </a:r>
            <a:r>
              <a:rPr lang="ru-RU" sz="2000" smtClean="0"/>
              <a:t>ВИП АГЕНТА ВСЕГО ЛИШЬ </a:t>
            </a:r>
            <a:r>
              <a:rPr lang="ru-RU" sz="2000" dirty="0" smtClean="0"/>
              <a:t>13000 рублей!!!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Стройте Ваше будущее вместе с нами! Быть </a:t>
            </a:r>
            <a:r>
              <a:rPr lang="ru-RU" sz="2000" dirty="0" smtClean="0"/>
              <a:t>добру</a:t>
            </a:r>
            <a:r>
              <a:rPr lang="en-US" sz="2000" dirty="0" smtClean="0"/>
              <a:t>!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10242" name="Picture 2" descr="C:\Users\Алексей\Desktop\thee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391" y="5373216"/>
            <a:ext cx="402060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26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. Ставим слайд №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Информационные технологии </a:t>
            </a:r>
            <a:r>
              <a:rPr lang="ru-RU" sz="2000" b="1" dirty="0">
                <a:solidFill>
                  <a:schemeClr val="tx1"/>
                </a:solidFill>
              </a:rPr>
              <a:t>выходят на качественно новый</a:t>
            </a:r>
            <a:r>
              <a:rPr lang="ru-RU" sz="2000" b="1" dirty="0" smtClean="0">
                <a:solidFill>
                  <a:schemeClr val="tx1"/>
                </a:solidFill>
              </a:rPr>
              <a:t>,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инновационный </a:t>
            </a:r>
            <a:r>
              <a:rPr lang="ru-RU" sz="2000" b="1" dirty="0">
                <a:solidFill>
                  <a:schemeClr val="tx1"/>
                </a:solidFill>
              </a:rPr>
              <a:t>уровень, захватывая огромное количество людей, а Вам предоставляется возможность получать стабильно растущий </a:t>
            </a:r>
            <a:r>
              <a:rPr lang="ru-RU" sz="2000" b="1" dirty="0" smtClean="0">
                <a:solidFill>
                  <a:schemeClr val="tx1"/>
                </a:solidFill>
              </a:rPr>
              <a:t>доход</a:t>
            </a:r>
            <a:r>
              <a:rPr lang="en-US" sz="2000" b="1" dirty="0">
                <a:solidFill>
                  <a:schemeClr val="tx1"/>
                </a:solidFill>
              </a:rPr>
              <a:t>!</a:t>
            </a:r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>
              <a:solidFill>
                <a:schemeClr val="tx1"/>
              </a:solidFill>
            </a:endParaRPr>
          </a:p>
          <a:p>
            <a:r>
              <a:rPr lang="ru-RU" sz="2000" b="1" dirty="0">
                <a:solidFill>
                  <a:schemeClr val="tx1"/>
                </a:solidFill>
              </a:rPr>
              <a:t>Сейчас Вы познакомитесь с новой, востребованной, удобной и простой в применении услугой и с интересным предложением от информационной корпорации, не имеющей аналогов в современном </a:t>
            </a:r>
            <a:r>
              <a:rPr lang="ru-RU" sz="2000" b="1" dirty="0" smtClean="0">
                <a:solidFill>
                  <a:schemeClr val="tx1"/>
                </a:solidFill>
              </a:rPr>
              <a:t>мире</a:t>
            </a:r>
            <a:r>
              <a:rPr lang="en-US" sz="2000" b="1" dirty="0" smtClean="0">
                <a:solidFill>
                  <a:schemeClr val="tx1"/>
                </a:solidFill>
              </a:rPr>
              <a:t>!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Алексей\Desktop\ad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84784"/>
            <a:ext cx="2592735" cy="194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49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ru-RU" dirty="0" smtClean="0"/>
              <a:t>. Оставляем слайд №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Первой услугой корпорации является предоставление </a:t>
            </a:r>
            <a:r>
              <a:rPr lang="ru-RU" sz="2000" b="1" dirty="0" smtClean="0">
                <a:solidFill>
                  <a:schemeClr val="tx1"/>
                </a:solidFill>
              </a:rPr>
              <a:t>малодоступной </a:t>
            </a:r>
            <a:r>
              <a:rPr lang="ru-RU" sz="2000" b="1" dirty="0">
                <a:solidFill>
                  <a:schemeClr val="tx1"/>
                </a:solidFill>
              </a:rPr>
              <a:t>информации для массы людей. Ведь не секрет, что интернетом пользуется более </a:t>
            </a:r>
            <a:r>
              <a:rPr lang="ru-RU" sz="2000" b="1" dirty="0" smtClean="0">
                <a:solidFill>
                  <a:schemeClr val="tx1"/>
                </a:solidFill>
              </a:rPr>
              <a:t>2 милл</a:t>
            </a:r>
            <a:r>
              <a:rPr lang="ru-RU" sz="2000" b="1" dirty="0">
                <a:solidFill>
                  <a:schemeClr val="tx1"/>
                </a:solidFill>
              </a:rPr>
              <a:t>и</a:t>
            </a:r>
            <a:r>
              <a:rPr lang="ru-RU" sz="2000" b="1" dirty="0" smtClean="0">
                <a:solidFill>
                  <a:schemeClr val="tx1"/>
                </a:solidFill>
              </a:rPr>
              <a:t>ардов </a:t>
            </a:r>
            <a:r>
              <a:rPr lang="ru-RU" sz="2000" b="1" dirty="0">
                <a:solidFill>
                  <a:schemeClr val="tx1"/>
                </a:solidFill>
              </a:rPr>
              <a:t>жителей земли, а для оставшихся более 5 миллиардов жителей  мы предоставляем уникальную возможность получать интересующую их информацию в системе по средствам</a:t>
            </a:r>
            <a:r>
              <a:rPr lang="ru-RU" sz="2000" b="1" dirty="0" smtClean="0">
                <a:solidFill>
                  <a:schemeClr val="tx1"/>
                </a:solidFill>
              </a:rPr>
              <a:t>: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Алексей\Desktop\ad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84784"/>
            <a:ext cx="2592735" cy="194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95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448272"/>
          </a:xfrm>
        </p:spPr>
        <p:txBody>
          <a:bodyPr>
            <a:normAutofit/>
          </a:bodyPr>
          <a:lstStyle/>
          <a:p>
            <a:r>
              <a:rPr lang="ru-RU" sz="2000" dirty="0"/>
              <a:t>1. </a:t>
            </a:r>
            <a:r>
              <a:rPr lang="ru-RU" sz="2000" dirty="0" smtClean="0"/>
              <a:t>Платежных </a:t>
            </a:r>
            <a:r>
              <a:rPr lang="ru-RU" sz="2000" dirty="0"/>
              <a:t>терминалов, которые работают круглосуточно на каждом шагу в разных местах: в магазинах, в аптеках, на остановках и приносящие миллиардные доходы платежным системам.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Номер </a:t>
            </a:r>
            <a:r>
              <a:rPr lang="ru-RU" dirty="0" err="1" smtClean="0"/>
              <a:t>ВидеоРолика</a:t>
            </a:r>
            <a:r>
              <a:rPr lang="ru-RU" dirty="0" smtClean="0"/>
              <a:t> - № 2</a:t>
            </a:r>
          </a:p>
        </p:txBody>
      </p:sp>
    </p:spTree>
    <p:extLst>
      <p:ext uri="{BB962C8B-B14F-4D97-AF65-F5344CB8AC3E}">
        <p14:creationId xmlns:p14="http://schemas.microsoft.com/office/powerpoint/2010/main" val="78933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4482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2. С </a:t>
            </a:r>
            <a:r>
              <a:rPr lang="ru-RU" sz="2000" dirty="0"/>
              <a:t>помощью стационарных и мобильных телефонов, так же приносящие миллиардные прибыли для их владельцев</a:t>
            </a:r>
            <a:r>
              <a:rPr lang="ru-RU" sz="2000" dirty="0" smtClean="0"/>
              <a:t>. Вы будете получать деньги с каждого звонка!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4098" name="Picture 2" descr="C:\Users\Алексей\Desktop\коллаж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80928"/>
            <a:ext cx="4013200" cy="369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40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448272"/>
          </a:xfrm>
        </p:spPr>
        <p:txBody>
          <a:bodyPr>
            <a:normAutofit/>
          </a:bodyPr>
          <a:lstStyle/>
          <a:p>
            <a:r>
              <a:rPr lang="ru-RU" sz="2000" dirty="0"/>
              <a:t>3. На просторах интернета, где ежедневно </a:t>
            </a:r>
            <a:r>
              <a:rPr lang="ru-RU" sz="2000" dirty="0" smtClean="0"/>
              <a:t>проходят </a:t>
            </a:r>
            <a:r>
              <a:rPr lang="ru-RU" sz="2000" dirty="0"/>
              <a:t>миллиардные товарообороты.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5122" name="Picture 2" descr="C:\Users\Алексей\Desktop\коллаж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46921"/>
            <a:ext cx="4020603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09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448272"/>
          </a:xfrm>
        </p:spPr>
        <p:txBody>
          <a:bodyPr>
            <a:normAutofit/>
          </a:bodyPr>
          <a:lstStyle/>
          <a:p>
            <a:r>
              <a:rPr lang="ru-RU" sz="2000" dirty="0"/>
              <a:t>4. Информационный терминал в каждый автомобиль, приносящий ежедневный доход автовладельцам.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6146" name="Picture 2" descr="C:\Users\Алексей\Desktop\коллаж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85603"/>
            <a:ext cx="4020602" cy="430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9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6982544" cy="8195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. Ставим слайд № </a:t>
            </a:r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3628" y="3429000"/>
            <a:ext cx="6584776" cy="2736304"/>
          </a:xfrm>
        </p:spPr>
        <p:txBody>
          <a:bodyPr>
            <a:noAutofit/>
          </a:bodyPr>
          <a:lstStyle/>
          <a:p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400" b="1" dirty="0">
              <a:solidFill>
                <a:schemeClr val="tx1"/>
              </a:solidFill>
            </a:endParaRPr>
          </a:p>
          <a:p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400" b="1" dirty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Мы </a:t>
            </a:r>
            <a:r>
              <a:rPr lang="ru-RU" sz="1400" b="1" dirty="0">
                <a:solidFill>
                  <a:schemeClr val="tx1"/>
                </a:solidFill>
              </a:rPr>
              <a:t>единственные в мире, </a:t>
            </a:r>
            <a:r>
              <a:rPr lang="ru-RU" sz="1400" b="1" dirty="0" smtClean="0">
                <a:solidFill>
                  <a:schemeClr val="tx1"/>
                </a:solidFill>
              </a:rPr>
              <a:t>которым удалось объединить </a:t>
            </a:r>
            <a:r>
              <a:rPr lang="ru-RU" sz="1400" b="1" dirty="0">
                <a:solidFill>
                  <a:schemeClr val="tx1"/>
                </a:solidFill>
              </a:rPr>
              <a:t>все доступные источники получения информации для населения всех жителей земли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endParaRPr lang="en-US" sz="1400" b="1" dirty="0" smtClean="0">
              <a:solidFill>
                <a:schemeClr val="tx1"/>
              </a:solidFill>
            </a:endParaRPr>
          </a:p>
          <a:p>
            <a:endParaRPr lang="en-US" sz="1400" b="1" dirty="0">
              <a:solidFill>
                <a:schemeClr val="tx1"/>
              </a:solidFill>
            </a:endParaRPr>
          </a:p>
          <a:p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Алексей\Desktop\add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17900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91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80831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Наша корпорация - единственная </a:t>
            </a:r>
            <a:r>
              <a:rPr lang="ru-RU" sz="2000" dirty="0"/>
              <a:t>в мире, </a:t>
            </a:r>
            <a:r>
              <a:rPr lang="ru-RU" sz="2000" dirty="0" smtClean="0"/>
              <a:t>которая дает </a:t>
            </a:r>
            <a:r>
              <a:rPr lang="ru-RU" sz="2000" dirty="0"/>
              <a:t>каждому жителю земли </a:t>
            </a:r>
            <a:r>
              <a:rPr lang="ru-RU" sz="2000" dirty="0" smtClean="0"/>
              <a:t>возможность получ</a:t>
            </a:r>
            <a:r>
              <a:rPr lang="ru-RU" sz="2000" dirty="0"/>
              <a:t>а</a:t>
            </a:r>
            <a:r>
              <a:rPr lang="ru-RU" sz="2000" dirty="0" smtClean="0"/>
              <a:t>ть проценты с общего </a:t>
            </a:r>
            <a:r>
              <a:rPr lang="ru-RU" sz="2000" dirty="0"/>
              <a:t>мирового товарооборота </a:t>
            </a:r>
            <a:br>
              <a:rPr lang="ru-RU" sz="2000" dirty="0"/>
            </a:br>
            <a:r>
              <a:rPr lang="ru-RU" sz="2000" dirty="0"/>
              <a:t>с вышеуказанных услуг. Ведь не секрет, что бумажные носители информации, такие как газеты или доски объявлений на улицах</a:t>
            </a:r>
            <a:br>
              <a:rPr lang="ru-RU" sz="2000" dirty="0"/>
            </a:br>
            <a:r>
              <a:rPr lang="ru-RU" sz="2000" dirty="0"/>
              <a:t>они уходят в прошлое, уступая дорогу новым информационным технологиям. Ведь в каждом городе в газетах выпускаются сотни тысяч</a:t>
            </a:r>
            <a:br>
              <a:rPr lang="ru-RU" sz="2000" dirty="0"/>
            </a:br>
            <a:r>
              <a:rPr lang="ru-RU" sz="2000" dirty="0"/>
              <a:t>объявлений каждую неделю. И наверняка каждый из Вас хотел бы получить определенный процент за каждое платное поданное объявление</a:t>
            </a:r>
            <a:br>
              <a:rPr lang="ru-RU" sz="2000" dirty="0"/>
            </a:br>
            <a:r>
              <a:rPr lang="ru-RU" sz="2000" dirty="0"/>
              <a:t>по средствам единой информационной электронной </a:t>
            </a:r>
            <a:r>
              <a:rPr lang="ru-RU" sz="2000" dirty="0" smtClean="0"/>
              <a:t>газеты, </a:t>
            </a:r>
            <a:r>
              <a:rPr lang="ru-RU" sz="2000" dirty="0"/>
              <a:t>которую мы предлагаем вашему вниманию.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05720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5" name="Picture 2" descr="C:\Users\Алексей\Desktop\sposobyi-sohran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836" y="3429000"/>
            <a:ext cx="3990211" cy="291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49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482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1. Ставим слайд № 1</vt:lpstr>
      <vt:lpstr>2. Ставим слайд № 2</vt:lpstr>
      <vt:lpstr>3. Оставляем слайд № 2</vt:lpstr>
      <vt:lpstr>1. Платежных терминалов, которые работают круглосуточно на каждом шагу в разных местах: в магазинах, в аптеках, на остановках и приносящие миллиардные доходы платежным системам.</vt:lpstr>
      <vt:lpstr>2. С помощью стационарных и мобильных телефонов, так же приносящие миллиардные прибыли для их владельцев. Вы будете получать деньги с каждого звонка!</vt:lpstr>
      <vt:lpstr>3. На просторах интернета, где ежедневно проходят миллиардные товарообороты.</vt:lpstr>
      <vt:lpstr>4. Информационный терминал в каждый автомобиль, приносящий ежедневный доход автовладельцам.</vt:lpstr>
      <vt:lpstr>3. Ставим слайд № 3</vt:lpstr>
      <vt:lpstr>Наша корпорация - единственная в мире, которая дает каждому жителю земли возможность получать проценты с общего мирового товарооборота  с вышеуказанных услуг. Ведь не секрет, что бумажные носители информации, такие как газеты или доски объявлений на улицах они уходят в прошлое, уступая дорогу новым информационным технологиям. Ведь в каждом городе в газетах выпускаются сотни тысяч объявлений каждую неделю. И наверняка каждый из Вас хотел бы получить определенный процент за каждое платное поданное объявление по средствам единой информационной электронной газеты, которую мы предлагаем вашему вниманию.</vt:lpstr>
      <vt:lpstr>Но основная суть состоит в том, что вы можете получать доход от размещения объявлений не только в вашем городе, но и по всему миру. Спустя определенное время потребители разделятся на 2 категории , те кто будет зарабатывать вместе с нами и те кто будет приносить нам доход. Третьего не дано, потому что мы охватываем все сферы услуг всеми возможными способами (терминалы, телефоны, интернет, автобит).</vt:lpstr>
      <vt:lpstr>Вы хотели бы получать проценты от сотни тысяч работающих терминалов от 500 до 3х и более тысяч рублей в день?  Вы хотели бы получать проценты от каждого телефонного звонка от 200 до полутора тысяч и более в день?  Вы хотели бы получать проценты от каждого посетителя на вебтерминале от 1679 рублей и более в день?  Вы хотели бы получать проценты от автобитов (которые не имеют аналогов в мире) от 2119 рублей в более в день?  Если Вы отвечаете "да" хотя бы на один из этих вопросов - эта система именно для Вас!   Уникальность нашей системы заключается в том, что Вы можете зарабатывать деньги каждую неделю, каждый день, каждый час и даже каждую минуту! Ни одна корпорация в мире никогда и ничего подобного не предлагала (ЕТ)!</vt:lpstr>
      <vt:lpstr>На вашем месте мы задались бы вопросом, насколько легитимной и прозрачной является наша корпорация?</vt:lpstr>
      <vt:lpstr>   Мы даем возможность каждому. Успехов Вам в Ваших начинаниях. Добро пожаловать в наш успешный клуб!  А теперь вопрос?!  Вы наш клиент приносящий нам доход через терминалы, через телефоны, вебтерминал (интернет) и автобит???  ИЛИ  Наш успешный агент, который получает проценты со всех этих систем – каждую неделю, каждый день, каждый час и каждую минуту! Только ВИПАГЕНТ имеет все преимущества!!! Выбор только за Вами!!! Успевайте!!! Предложение ограниченно!!!  Стоимость контракта ВИП АГЕНТА ВСЕГО ЛИШЬ 13000 рублей!!!   Стройте Ваше будущее вместе с нами! Быть добру!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Шевченко</dc:creator>
  <cp:lastModifiedBy>Алексей</cp:lastModifiedBy>
  <cp:revision>37</cp:revision>
  <dcterms:created xsi:type="dcterms:W3CDTF">2015-05-15T07:51:40Z</dcterms:created>
  <dcterms:modified xsi:type="dcterms:W3CDTF">2015-05-19T15:52:31Z</dcterms:modified>
</cp:coreProperties>
</file>