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EAF463A-BC7C-46EE-9F1E-7F377CCA4891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EAF463A-BC7C-46EE-9F1E-7F377CCA4891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EAF463A-BC7C-46EE-9F1E-7F377CCA4891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81001"/>
            <a:ext cx="8686800" cy="1371599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Использование лазера в ЭВМ</a:t>
            </a:r>
            <a:endParaRPr lang="ru-RU" sz="480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38800" y="4724400"/>
            <a:ext cx="3276600" cy="1524000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 студентка	</a:t>
            </a:r>
          </a:p>
          <a:p>
            <a:pPr algn="l"/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Группы СГЭб-149	</a:t>
            </a:r>
          </a:p>
          <a:p>
            <a:pPr algn="l"/>
            <a:r>
              <a:rPr lang="ru-RU" sz="18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Илькаева</a:t>
            </a: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Альмира</a:t>
            </a: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Э.	</a:t>
            </a:r>
          </a:p>
          <a:p>
            <a:pPr algn="l"/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Проверила: 		</a:t>
            </a:r>
          </a:p>
          <a:p>
            <a:pPr algn="l"/>
            <a:r>
              <a:rPr lang="ru-RU" sz="18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Жуйкова</a:t>
            </a:r>
            <a:r>
              <a:rPr lang="ru-RU" sz="1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Лидия М.</a:t>
            </a:r>
            <a:endParaRPr lang="ru-RU" sz="18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Лазерные принтеры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las-printer.jpg (4062 bytes)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20574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Спасибо за внимание.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23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5300" dirty="0" smtClean="0">
                <a:effectLst/>
                <a:latin typeface="Times New Roman" pitchFamily="18" charset="0"/>
                <a:cs typeface="Times New Roman" pitchFamily="18" charset="0"/>
              </a:rPr>
              <a:t>Что такое лазер?</a:t>
            </a:r>
            <a:endParaRPr lang="ru-RU" sz="53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447800"/>
            <a:ext cx="8305800" cy="50292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Создание</a:t>
            </a:r>
            <a:r>
              <a:rPr lang="ru-RU" sz="4800" dirty="0" smtClean="0">
                <a:effectLst/>
                <a:latin typeface="Times New Roman" pitchFamily="18" charset="0"/>
                <a:cs typeface="Times New Roman" pitchFamily="18" charset="0"/>
              </a:rPr>
              <a:t> лазера</a:t>
            </a:r>
            <a:endParaRPr lang="ru-RU" sz="4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12" descr="Учёный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600200"/>
            <a:ext cx="3200400" cy="4114800"/>
          </a:xfrm>
        </p:spPr>
      </p:pic>
      <p:pic>
        <p:nvPicPr>
          <p:cNvPr id="5" name="Содержимое 13" descr="Учёный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1524000"/>
            <a:ext cx="3379643" cy="4191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7200" y="5943600"/>
            <a:ext cx="43433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sz="2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Геннадьевич Басов</a:t>
            </a:r>
            <a:endParaRPr lang="ru-RU" sz="20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76800" y="5943600"/>
            <a:ext cx="40619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 Михайлович  Прохоров </a:t>
            </a:r>
            <a:endParaRPr lang="ru-RU" sz="20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effectLst/>
                <a:latin typeface="Times New Roman" pitchFamily="18" charset="0"/>
                <a:cs typeface="Times New Roman" pitchFamily="18" charset="0"/>
              </a:rPr>
              <a:t>Устройство лазера</a:t>
            </a:r>
            <a:endParaRPr lang="ru-RU" sz="4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кирилл\Desktop\Лазерынй луч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8800"/>
            <a:ext cx="9144000" cy="50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effectLst/>
                <a:latin typeface="Times New Roman" pitchFamily="18" charset="0"/>
                <a:cs typeface="Times New Roman" pitchFamily="18" charset="0"/>
              </a:rPr>
              <a:t>Виды лазеров</a:t>
            </a:r>
            <a:endParaRPr lang="ru-RU" sz="4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14" descr="Лазерная сеть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00200"/>
            <a:ext cx="9144000" cy="52578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effectLst/>
                <a:latin typeface="Times New Roman" pitchFamily="18" charset="0"/>
                <a:cs typeface="Times New Roman" pitchFamily="18" charset="0"/>
              </a:rPr>
              <a:t>Использование лазера в </a:t>
            </a:r>
            <a:br>
              <a:rPr lang="ru-RU" sz="48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effectLst/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4800" dirty="0" smtClean="0">
                <a:effectLst/>
                <a:latin typeface="Times New Roman" pitchFamily="18" charset="0"/>
                <a:cs typeface="Times New Roman" pitchFamily="18" charset="0"/>
              </a:rPr>
              <a:t>ВМ</a:t>
            </a:r>
            <a:endParaRPr lang="ru-RU" sz="4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вар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4949" b="4949"/>
          <a:stretch>
            <a:fillRect/>
          </a:stretch>
        </p:blipFill>
        <p:spPr>
          <a:xfrm>
            <a:off x="0" y="1676400"/>
            <a:ext cx="9144000" cy="51816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-диски</a:t>
            </a:r>
            <a:endParaRPr lang="ru-RU" sz="480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DVD</a:t>
            </a:r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-диски</a:t>
            </a:r>
            <a:endParaRPr lang="ru-RU" sz="480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HD DVD, </a:t>
            </a:r>
            <a:r>
              <a:rPr lang="en-US" sz="48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Blu</a:t>
            </a:r>
            <a:r>
              <a:rPr lang="en-US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-Ray</a:t>
            </a:r>
            <a:endParaRPr lang="ru-RU" sz="480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01362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144000" cy="5334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38</TotalTime>
  <Words>34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Яркая</vt:lpstr>
      <vt:lpstr>Использование лазера в ЭВМ</vt:lpstr>
      <vt:lpstr> Что такое лазер?</vt:lpstr>
      <vt:lpstr>Создание лазера</vt:lpstr>
      <vt:lpstr>Устройство лазера</vt:lpstr>
      <vt:lpstr>Виды лазеров</vt:lpstr>
      <vt:lpstr>Использование лазера в  ЭВМ</vt:lpstr>
      <vt:lpstr>CD-диски</vt:lpstr>
      <vt:lpstr>DVD-диски</vt:lpstr>
      <vt:lpstr>HD DVD, Blu-Ray</vt:lpstr>
      <vt:lpstr>Лазерные принтеры</vt:lpstr>
      <vt:lpstr>Спасибо за внимание.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лазера в ЭВМ</dc:title>
  <dc:creator>Пользователь</dc:creator>
  <cp:lastModifiedBy>Пользователь</cp:lastModifiedBy>
  <cp:revision>5</cp:revision>
  <dcterms:created xsi:type="dcterms:W3CDTF">2015-04-16T17:44:48Z</dcterms:created>
  <dcterms:modified xsi:type="dcterms:W3CDTF">2015-04-16T18:38:49Z</dcterms:modified>
</cp:coreProperties>
</file>