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8999538" cy="6858000"/>
  <p:notesSz cx="6858000" cy="9144000"/>
  <p:photoAlbum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1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66" y="1122363"/>
            <a:ext cx="7649607" cy="2387600"/>
          </a:xfrm>
        </p:spPr>
        <p:txBody>
          <a:bodyPr anchor="b"/>
          <a:lstStyle>
            <a:lvl1pPr algn="ctr">
              <a:defRPr sz="590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3602038"/>
            <a:ext cx="6749654" cy="1655762"/>
          </a:xfrm>
        </p:spPr>
        <p:txBody>
          <a:bodyPr/>
          <a:lstStyle>
            <a:lvl1pPr marL="0" indent="0" algn="ctr">
              <a:buNone/>
              <a:defRPr sz="2362"/>
            </a:lvl1pPr>
            <a:lvl2pPr marL="449976" indent="0" algn="ctr">
              <a:buNone/>
              <a:defRPr sz="1968"/>
            </a:lvl2pPr>
            <a:lvl3pPr marL="899952" indent="0" algn="ctr">
              <a:buNone/>
              <a:defRPr sz="1772"/>
            </a:lvl3pPr>
            <a:lvl4pPr marL="1349929" indent="0" algn="ctr">
              <a:buNone/>
              <a:defRPr sz="1575"/>
            </a:lvl4pPr>
            <a:lvl5pPr marL="1799905" indent="0" algn="ctr">
              <a:buNone/>
              <a:defRPr sz="1575"/>
            </a:lvl5pPr>
            <a:lvl6pPr marL="2249881" indent="0" algn="ctr">
              <a:buNone/>
              <a:defRPr sz="1575"/>
            </a:lvl6pPr>
            <a:lvl7pPr marL="2699857" indent="0" algn="ctr">
              <a:buNone/>
              <a:defRPr sz="1575"/>
            </a:lvl7pPr>
            <a:lvl8pPr marL="3149834" indent="0" algn="ctr">
              <a:buNone/>
              <a:defRPr sz="1575"/>
            </a:lvl8pPr>
            <a:lvl9pPr marL="3599810" indent="0" algn="ctr">
              <a:buNone/>
              <a:defRPr sz="1575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339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773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365125"/>
            <a:ext cx="194052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9" y="365125"/>
            <a:ext cx="5709082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485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682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1709740"/>
            <a:ext cx="7762102" cy="2852737"/>
          </a:xfrm>
        </p:spPr>
        <p:txBody>
          <a:bodyPr anchor="b"/>
          <a:lstStyle>
            <a:lvl1pPr>
              <a:defRPr sz="590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4589465"/>
            <a:ext cx="7762102" cy="1500187"/>
          </a:xfrm>
        </p:spPr>
        <p:txBody>
          <a:bodyPr/>
          <a:lstStyle>
            <a:lvl1pPr marL="0" indent="0">
              <a:buNone/>
              <a:defRPr sz="2362">
                <a:solidFill>
                  <a:schemeClr val="tx1"/>
                </a:solidFill>
              </a:defRPr>
            </a:lvl1pPr>
            <a:lvl2pPr marL="449976" indent="0">
              <a:buNone/>
              <a:defRPr sz="1968">
                <a:solidFill>
                  <a:schemeClr val="tx1">
                    <a:tint val="75000"/>
                  </a:schemeClr>
                </a:solidFill>
              </a:defRPr>
            </a:lvl2pPr>
            <a:lvl3pPr marL="899952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3pPr>
            <a:lvl4pPr marL="1349929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4pPr>
            <a:lvl5pPr marL="179990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5pPr>
            <a:lvl6pPr marL="2249881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6pPr>
            <a:lvl7pPr marL="2699857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7pPr>
            <a:lvl8pPr marL="314983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8pPr>
            <a:lvl9pPr marL="359981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405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1825625"/>
            <a:ext cx="3824804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1825625"/>
            <a:ext cx="3824804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56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365127"/>
            <a:ext cx="776210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1681163"/>
            <a:ext cx="3807226" cy="823912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2505075"/>
            <a:ext cx="380722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7" y="1681163"/>
            <a:ext cx="3825976" cy="823912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7" y="2505075"/>
            <a:ext cx="382597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687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33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457200"/>
            <a:ext cx="2902585" cy="1600200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987427"/>
            <a:ext cx="4556016" cy="4873625"/>
          </a:xfrm>
        </p:spPr>
        <p:txBody>
          <a:bodyPr/>
          <a:lstStyle>
            <a:lvl1pPr>
              <a:defRPr sz="3149"/>
            </a:lvl1pPr>
            <a:lvl2pPr>
              <a:defRPr sz="2756"/>
            </a:lvl2pPr>
            <a:lvl3pPr>
              <a:defRPr sz="2362"/>
            </a:lvl3pPr>
            <a:lvl4pPr>
              <a:defRPr sz="1968"/>
            </a:lvl4pPr>
            <a:lvl5pPr>
              <a:defRPr sz="1968"/>
            </a:lvl5pPr>
            <a:lvl6pPr>
              <a:defRPr sz="1968"/>
            </a:lvl6pPr>
            <a:lvl7pPr>
              <a:defRPr sz="1968"/>
            </a:lvl7pPr>
            <a:lvl8pPr>
              <a:defRPr sz="1968"/>
            </a:lvl8pPr>
            <a:lvl9pPr>
              <a:defRPr sz="19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2057400"/>
            <a:ext cx="2902585" cy="3811588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82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457200"/>
            <a:ext cx="2902585" cy="1600200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987427"/>
            <a:ext cx="4556016" cy="4873625"/>
          </a:xfrm>
        </p:spPr>
        <p:txBody>
          <a:bodyPr anchor="t"/>
          <a:lstStyle>
            <a:lvl1pPr marL="0" indent="0">
              <a:buNone/>
              <a:defRPr sz="3149"/>
            </a:lvl1pPr>
            <a:lvl2pPr marL="449976" indent="0">
              <a:buNone/>
              <a:defRPr sz="2756"/>
            </a:lvl2pPr>
            <a:lvl3pPr marL="899952" indent="0">
              <a:buNone/>
              <a:defRPr sz="2362"/>
            </a:lvl3pPr>
            <a:lvl4pPr marL="1349929" indent="0">
              <a:buNone/>
              <a:defRPr sz="1968"/>
            </a:lvl4pPr>
            <a:lvl5pPr marL="1799905" indent="0">
              <a:buNone/>
              <a:defRPr sz="1968"/>
            </a:lvl5pPr>
            <a:lvl6pPr marL="2249881" indent="0">
              <a:buNone/>
              <a:defRPr sz="1968"/>
            </a:lvl6pPr>
            <a:lvl7pPr marL="2699857" indent="0">
              <a:buNone/>
              <a:defRPr sz="1968"/>
            </a:lvl7pPr>
            <a:lvl8pPr marL="3149834" indent="0">
              <a:buNone/>
              <a:defRPr sz="1968"/>
            </a:lvl8pPr>
            <a:lvl9pPr marL="3599810" indent="0">
              <a:buNone/>
              <a:defRPr sz="1968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2057400"/>
            <a:ext cx="2902585" cy="3811588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876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365127"/>
            <a:ext cx="776210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1825625"/>
            <a:ext cx="776210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6356352"/>
            <a:ext cx="20248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A0A08-5390-45E8-8DE5-A8B1247E88EB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6356352"/>
            <a:ext cx="3037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6356352"/>
            <a:ext cx="20248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6DC0B-AD28-4869-8193-E934D631D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105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899952" rtl="0" eaLnBrk="1" latinLnBrk="0" hangingPunct="1">
        <a:lnSpc>
          <a:spcPct val="90000"/>
        </a:lnSpc>
        <a:spcBef>
          <a:spcPct val="0"/>
        </a:spcBef>
        <a:buNone/>
        <a:defRPr sz="43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4988" indent="-224988" algn="l" defTabSz="899952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1pPr>
      <a:lvl2pPr marL="674964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24941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968" kern="1200">
          <a:solidFill>
            <a:schemeClr val="tx1"/>
          </a:solidFill>
          <a:latin typeface="+mn-lt"/>
          <a:ea typeface="+mn-ea"/>
          <a:cs typeface="+mn-cs"/>
        </a:defRPr>
      </a:lvl3pPr>
      <a:lvl4pPr marL="1574917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2024893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474869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924846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374822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824798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1pPr>
      <a:lvl2pPr marL="449976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2pPr>
      <a:lvl3pPr marL="899952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349929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1799905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249881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699857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149834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599810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06" y="0"/>
            <a:ext cx="90995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Baboushka — The Royal Philharmonic Orchestra, David Garret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4175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50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9000">
        <p14:ferris dir="l"/>
      </p:transition>
    </mc:Choice>
    <mc:Fallback>
      <p:transition spd="slow" advClick="0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06" y="0"/>
            <a:ext cx="90995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042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67" y="0"/>
            <a:ext cx="91090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1660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30" y="0"/>
            <a:ext cx="91170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1613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30" y="0"/>
            <a:ext cx="91170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9014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30" y="0"/>
            <a:ext cx="91170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1520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67" y="0"/>
            <a:ext cx="91090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4855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30" y="0"/>
            <a:ext cx="91170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127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8000">
        <p14:ferris dir="l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0a6e163694484283e68e4fd84d97d13d5ea8bf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0</Words>
  <Application>Microsoft Office PowerPoint</Application>
  <PresentationFormat>Произвольный</PresentationFormat>
  <Paragraphs>0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WPC-LEW71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 Leus</dc:creator>
  <cp:lastModifiedBy>Elena Leus</cp:lastModifiedBy>
  <cp:revision>2</cp:revision>
  <dcterms:created xsi:type="dcterms:W3CDTF">2015-10-27T14:18:12Z</dcterms:created>
  <dcterms:modified xsi:type="dcterms:W3CDTF">2015-10-27T14:38:37Z</dcterms:modified>
</cp:coreProperties>
</file>