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30" autoAdjust="0"/>
  </p:normalViewPr>
  <p:slideViewPr>
    <p:cSldViewPr>
      <p:cViewPr varScale="1">
        <p:scale>
          <a:sx n="71" d="100"/>
          <a:sy n="71" d="100"/>
        </p:scale>
        <p:origin x="-2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4C87FB-C408-4983-A583-5A831E1CB06E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9986D0-DFC9-4705-BFE8-19550ECEB5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Производная сложной функции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000504"/>
            <a:ext cx="7854696" cy="1752600"/>
          </a:xfrm>
        </p:spPr>
        <p:txBody>
          <a:bodyPr>
            <a:normAutofit/>
          </a:bodyPr>
          <a:lstStyle/>
          <a:p>
            <a:endParaRPr lang="ru-RU" dirty="0" smtClean="0">
              <a:latin typeface="Monotype Corsiva" pitchFamily="66" charset="0"/>
              <a:cs typeface="Times New Roman" pitchFamily="18" charset="0"/>
            </a:endParaRPr>
          </a:p>
          <a:p>
            <a:endParaRPr lang="ru-RU" dirty="0" smtClean="0">
              <a:latin typeface="Monotype Corsiva" pitchFamily="66" charset="0"/>
              <a:cs typeface="Times New Roman" pitchFamily="18" charset="0"/>
            </a:endParaRPr>
          </a:p>
          <a:p>
            <a:endParaRPr lang="ru-RU" dirty="0" smtClean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4143380"/>
            <a:ext cx="35627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учитель математики</a:t>
            </a:r>
          </a:p>
          <a:p>
            <a:r>
              <a:rPr lang="ru-RU" dirty="0" smtClean="0"/>
              <a:t>ФМБОУ СОШ с. Ярославка в </a:t>
            </a:r>
          </a:p>
          <a:p>
            <a:r>
              <a:rPr lang="ru-RU" dirty="0" smtClean="0"/>
              <a:t>с</a:t>
            </a:r>
            <a:r>
              <a:rPr lang="ru-RU" dirty="0" smtClean="0"/>
              <a:t>. </a:t>
            </a:r>
            <a:r>
              <a:rPr lang="ru-RU" dirty="0" err="1" smtClean="0"/>
              <a:t>Сальёвка</a:t>
            </a:r>
            <a:r>
              <a:rPr lang="ru-RU" dirty="0" smtClean="0"/>
              <a:t>  </a:t>
            </a:r>
            <a:r>
              <a:rPr lang="ru-RU" dirty="0" err="1" smtClean="0"/>
              <a:t>Мичкова</a:t>
            </a:r>
            <a:r>
              <a:rPr lang="ru-RU" dirty="0" smtClean="0"/>
              <a:t> В.Е.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3929090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Что такое приращение аргумента и приращение функции?</a:t>
            </a:r>
          </a:p>
          <a:p>
            <a:pPr lvl="0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В </a:t>
            </a:r>
            <a:r>
              <a:rPr lang="ru-RU" sz="3200" b="1" dirty="0">
                <a:latin typeface="Monotype Corsiva" pitchFamily="66" charset="0"/>
                <a:cs typeface="Times New Roman" pitchFamily="18" charset="0"/>
              </a:rPr>
              <a:t>чем состоит геометрический смысл отношения приращения функции к приращению аргумента?</a:t>
            </a:r>
          </a:p>
          <a:p>
            <a:pPr lvl="0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В чем состоит механический смысл     ?</a:t>
            </a:r>
          </a:p>
          <a:p>
            <a:pPr lvl="0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Что </a:t>
            </a:r>
            <a:r>
              <a:rPr lang="ru-RU" sz="3200" b="1" dirty="0">
                <a:latin typeface="Monotype Corsiva" pitchFamily="66" charset="0"/>
                <a:cs typeface="Times New Roman" pitchFamily="18" charset="0"/>
              </a:rPr>
              <a:t>называется производной функции?</a:t>
            </a:r>
          </a:p>
          <a:p>
            <a:pPr lvl="0"/>
            <a:r>
              <a:rPr lang="ru-RU" sz="3200" b="1" dirty="0">
                <a:latin typeface="Monotype Corsiva" pitchFamily="66" charset="0"/>
                <a:cs typeface="Times New Roman" pitchFamily="18" charset="0"/>
              </a:rPr>
              <a:t>Всегда ли непрерывная функция имеет производную в т. </a:t>
            </a:r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     ?</a:t>
            </a:r>
          </a:p>
        </p:txBody>
      </p:sp>
      <p:pic>
        <p:nvPicPr>
          <p:cNvPr id="2051" name="Picture 3" descr="C:\Documents and Settings\Admin\Мои документы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714752"/>
            <a:ext cx="314325" cy="53340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Мои документы\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5429264"/>
            <a:ext cx="357190" cy="3571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Найти производную функции</a:t>
            </a:r>
            <a:endParaRPr lang="ru-RU" sz="3200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30" name="Picture 6" descr="C:\Documents and Settings\Admin\Мои документы\7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143116"/>
            <a:ext cx="3867150" cy="360045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Производная сложной функции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3074" name="Picture 2" descr="C:\Documents and Settings\Admin\Мои документы\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214554"/>
            <a:ext cx="3867150" cy="3543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Monotype Corsiva" pitchFamily="66" charset="0"/>
              </a:rPr>
              <a:t>Математическое лото</a:t>
            </a:r>
            <a:endParaRPr lang="ru-RU" sz="3200" b="1" i="1" dirty="0">
              <a:latin typeface="Monotype Corsiva" pitchFamily="66" charset="0"/>
            </a:endParaRPr>
          </a:p>
        </p:txBody>
      </p:sp>
      <p:pic>
        <p:nvPicPr>
          <p:cNvPr id="4098" name="Picture 2" descr="C:\Documents and Settings\Admin\Мои документы\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14620"/>
            <a:ext cx="7862900" cy="136440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</a:rPr>
              <a:t>“</a:t>
            </a:r>
            <a:r>
              <a:rPr lang="ru-RU" sz="3200" b="1" dirty="0" smtClean="0">
                <a:latin typeface="Monotype Corsiva" pitchFamily="66" charset="0"/>
              </a:rPr>
              <a:t>Поле чудес</a:t>
            </a:r>
            <a:r>
              <a:rPr lang="en-US" sz="3200" b="1" dirty="0" smtClean="0">
                <a:latin typeface="Monotype Corsiva" pitchFamily="66" charset="0"/>
              </a:rPr>
              <a:t>”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5122" name="Picture 2" descr="C:\Documents and Settings\Admin\Мои документы\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8645262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Найти значение производной функции в заданной точке       </a:t>
            </a:r>
            <a:r>
              <a:rPr lang="ru-RU" i="1" dirty="0" smtClean="0">
                <a:latin typeface="Monotype Corsiva" pitchFamily="66" charset="0"/>
              </a:rPr>
              <a:t>.</a:t>
            </a:r>
            <a:r>
              <a:rPr lang="ru-RU" i="1" u="sng" dirty="0" smtClean="0">
                <a:latin typeface="Monotype Corsiva" pitchFamily="66" charset="0"/>
              </a:rPr>
              <a:t>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6146" name="Picture 2" descr="C:\Documents and Settings\Admin\Мои документы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285860"/>
            <a:ext cx="517519" cy="517519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Мои документы\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785927"/>
            <a:ext cx="8318139" cy="50720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i="1" dirty="0" smtClean="0">
                <a:latin typeface="Monotype Corsiva" pitchFamily="66" charset="0"/>
              </a:rPr>
              <a:t>Молодцы!!!</a:t>
            </a:r>
            <a:endParaRPr lang="ru-RU" sz="6000" i="1" dirty="0">
              <a:latin typeface="Monotype Corsiva" pitchFamily="66" charset="0"/>
            </a:endParaRPr>
          </a:p>
        </p:txBody>
      </p:sp>
      <p:pic>
        <p:nvPicPr>
          <p:cNvPr id="7170" name="Picture 2" descr="C:\Documents and Settings\Admin\Мои документы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14686"/>
            <a:ext cx="8501122" cy="96622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Найти производную функции</a:t>
            </a:r>
            <a:endParaRPr lang="ru-RU" sz="3200" dirty="0"/>
          </a:p>
        </p:txBody>
      </p:sp>
      <p:pic>
        <p:nvPicPr>
          <p:cNvPr id="8194" name="Picture 2" descr="C:\Documents and Settings\Admin\Мои документы\12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285992"/>
            <a:ext cx="4905375" cy="2895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84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Производная сложной функции</vt:lpstr>
      <vt:lpstr>Слайд 2</vt:lpstr>
      <vt:lpstr>Найти производную функции</vt:lpstr>
      <vt:lpstr>Производная сложной функции</vt:lpstr>
      <vt:lpstr>Математическое лото</vt:lpstr>
      <vt:lpstr>“Поле чудес”</vt:lpstr>
      <vt:lpstr>Найти значение производной функции в заданной точке       . </vt:lpstr>
      <vt:lpstr>Молодцы!!!</vt:lpstr>
      <vt:lpstr>Найти производную функции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15</cp:revision>
  <dcterms:created xsi:type="dcterms:W3CDTF">2010-09-24T15:39:11Z</dcterms:created>
  <dcterms:modified xsi:type="dcterms:W3CDTF">2010-12-08T17:59:35Z</dcterms:modified>
</cp:coreProperties>
</file>