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1"/>
  </p:notesMasterIdLst>
  <p:sldIdLst>
    <p:sldId id="257" r:id="rId2"/>
    <p:sldId id="256" r:id="rId3"/>
    <p:sldId id="281" r:id="rId4"/>
    <p:sldId id="282" r:id="rId5"/>
    <p:sldId id="283" r:id="rId6"/>
    <p:sldId id="284" r:id="rId7"/>
    <p:sldId id="285" r:id="rId8"/>
    <p:sldId id="280" r:id="rId9"/>
    <p:sldId id="278" r:id="rId10"/>
    <p:sldId id="286" r:id="rId11"/>
    <p:sldId id="287" r:id="rId12"/>
    <p:sldId id="288" r:id="rId13"/>
    <p:sldId id="289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77" r:id="rId26"/>
    <p:sldId id="269" r:id="rId27"/>
    <p:sldId id="270" r:id="rId28"/>
    <p:sldId id="271" r:id="rId29"/>
    <p:sldId id="272" r:id="rId30"/>
    <p:sldId id="273" r:id="rId31"/>
    <p:sldId id="274" r:id="rId32"/>
    <p:sldId id="295" r:id="rId33"/>
    <p:sldId id="276" r:id="rId34"/>
    <p:sldId id="290" r:id="rId35"/>
    <p:sldId id="292" r:id="rId36"/>
    <p:sldId id="291" r:id="rId37"/>
    <p:sldId id="293" r:id="rId38"/>
    <p:sldId id="296" r:id="rId39"/>
    <p:sldId id="29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660"/>
  </p:normalViewPr>
  <p:slideViewPr>
    <p:cSldViewPr>
      <p:cViewPr>
        <p:scale>
          <a:sx n="66" d="100"/>
          <a:sy n="66" d="100"/>
        </p:scale>
        <p:origin x="-203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336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08520-AD53-4450-82F7-A350B474F184}" type="datetimeFigureOut">
              <a:rPr lang="ru-RU" smtClean="0"/>
              <a:t>22.10.2014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7C951-B813-4325-96D2-2FA5E1EC88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7C951-B813-4325-96D2-2FA5E1EC883C}" type="slidenum">
              <a:rPr lang="ru-RU" smtClean="0"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edge/>
    <p:sndAc>
      <p:stSnd>
        <p:snd r:embed="rId13" name="wind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tonio_Vivaldi_Osen_Cikl_Vremena_goda_(vmusice.net)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7;&#1074;&#1103;&#1090;&#1086;&#1085;&#1080;&#1082;\Music\Zvuki_zhivoj_prirody_Golosa_lesa_(vmusice.net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68302" y="0"/>
            <a:ext cx="50356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400" b="1" i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Прогулка в лес</a:t>
            </a:r>
          </a:p>
          <a:p>
            <a:pPr algn="ctr"/>
            <a:r>
              <a:rPr lang="ru-RU" sz="5400" b="1" i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грибами»</a:t>
            </a:r>
            <a:r>
              <a:rPr lang="ru-RU" sz="5400" b="1" i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i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Весна красна цветами, а осень снопами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714488"/>
            <a:ext cx="57150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Осень - время собирать урожай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Красна ягодка, да на вкус горька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8586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60007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теперь мы с вами отправимся на прогулку в осенний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лес за грибами. Но сначала немного отдохнем в осеннем лесу у ручья.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85728"/>
            <a:ext cx="564360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285728"/>
            <a:ext cx="350046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Мы листики осенние,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На ветках мы сидим.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Дунул ветер - полетели.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Мы летели, мы летели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И на землю тихо сели.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Ветер снова набежал 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И листочки все поднял.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Закружились, полетели </a:t>
            </a:r>
          </a:p>
          <a:p>
            <a:endParaRPr lang="ru-RU" sz="2000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И на землю тихо сели</a:t>
            </a:r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Antonio_Vivaldi_Osen_Cikl_Vremena_goda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1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На какие две группы делятся все грибы? (Съедобные и несъедобные.)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66950" y="2150269"/>
            <a:ext cx="4762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Съедобные грибы:          </a:t>
            </a:r>
            <a:br>
              <a:rPr lang="ru-RU" dirty="0" smtClean="0"/>
            </a:br>
            <a:r>
              <a:rPr lang="ru-RU" dirty="0" smtClean="0"/>
              <a:t>масленок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1762125"/>
            <a:ext cx="6667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груздь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0700" y="2197894"/>
            <a:ext cx="5715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краснушка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143224"/>
            <a:ext cx="328614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071678"/>
            <a:ext cx="416720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маховик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00166" y="1214422"/>
            <a:ext cx="521497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опята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35719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428736"/>
            <a:ext cx="400052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0"/>
            <a:ext cx="97536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Zvuki_zhivoj_prirody_Golosa_lesa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24" y="5500702"/>
            <a:ext cx="304800" cy="304800"/>
          </a:xfrm>
          <a:prstGeom prst="rect">
            <a:avLst/>
          </a:prstGeom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6350168"/>
            <a:ext cx="90011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Дети, сегодня мы с вами отправимся на прогулку в осенний лес, чтобы еще раз полюбоваться его красотой.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4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подосиновик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714488"/>
            <a:ext cx="5286412" cy="514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рыжики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00166" y="1428736"/>
            <a:ext cx="607223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сыроежки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214422"/>
            <a:ext cx="6357982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шампиньон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214414" y="1285860"/>
            <a:ext cx="657229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строфария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0700" y="2293144"/>
            <a:ext cx="5715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Ядовитые грибы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Ядовитые грибы </a:t>
            </a:r>
            <a:br>
              <a:rPr lang="ru-RU" dirty="0" smtClean="0"/>
            </a:br>
            <a:r>
              <a:rPr lang="ru-RU" dirty="0" smtClean="0"/>
              <a:t>мухомор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0"/>
            <a:ext cx="7858180" cy="4714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5103674"/>
            <a:ext cx="8786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Яркая красная шляпка с белыми пятнами делает гриб одним из самых красивых лесных жителей, однако при этом и самым ядовитым. И хотя для людей данный гриб представляет смертельную опасность, для таких лесных животных, как олени и лоси, он служит лекарством, помогающим избавиться от глистов. В случае потребности, эти животные легко находят нужный им гриб, после чего с большим удовольствием его съедают.</a:t>
            </a:r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Решеточник</a:t>
            </a:r>
            <a:r>
              <a:rPr lang="ru-RU" dirty="0" smtClean="0"/>
              <a:t> красный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428736"/>
            <a:ext cx="7072362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Сатанинский гриб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643050"/>
            <a:ext cx="757242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строчок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357290" y="1428736"/>
            <a:ext cx="600079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5000"/>
            <a:ext cx="8229600" cy="114300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Какой лес осенью? (Красивый, разноцветный, нарядный, расписной, волшебный, сказочный, прекрасный, удивительный, загадочный.)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0112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паутинник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428736"/>
            <a:ext cx="585791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зеленушка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285852" y="1500174"/>
            <a:ext cx="67151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5429264"/>
            <a:ext cx="64294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 вы знаете, </a:t>
            </a:r>
            <a:r>
              <a:rPr lang="ru-RU" dirty="0" smtClean="0"/>
              <a:t>как правильно собирать грибы</a:t>
            </a:r>
            <a:r>
              <a:rPr lang="ru-RU" dirty="0" smtClean="0"/>
              <a:t>?</a:t>
            </a:r>
            <a:r>
              <a:rPr lang="ru-RU" dirty="0" smtClean="0"/>
              <a:t> (Нельзя вырывать их с корнем, грибы аккуратно срезают ножом, чтобы не нарушить грибницу</a:t>
            </a:r>
            <a:r>
              <a:rPr lang="ru-RU" dirty="0" smtClean="0"/>
              <a:t>.)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Ч</a:t>
            </a:r>
            <a:r>
              <a:rPr lang="ru-RU" dirty="0" smtClean="0"/>
              <a:t>то вы будете </a:t>
            </a:r>
            <a:r>
              <a:rPr lang="ru-RU" dirty="0" smtClean="0"/>
              <a:t>делать, если </a:t>
            </a:r>
            <a:r>
              <a:rPr lang="ru-RU" dirty="0" smtClean="0"/>
              <a:t>вам </a:t>
            </a:r>
            <a:r>
              <a:rPr lang="ru-RU" dirty="0" smtClean="0"/>
              <a:t>в лесу попадется гриб, который </a:t>
            </a:r>
            <a:r>
              <a:rPr lang="ru-RU" dirty="0" smtClean="0"/>
              <a:t>вы </a:t>
            </a:r>
            <a:r>
              <a:rPr lang="ru-RU" dirty="0" smtClean="0"/>
              <a:t>не </a:t>
            </a:r>
            <a:r>
              <a:rPr lang="ru-RU" dirty="0" smtClean="0"/>
              <a:t>знаете?</a:t>
            </a:r>
            <a:r>
              <a:rPr lang="ru-RU" dirty="0" smtClean="0"/>
              <a:t> (Мы не будем собирать грибы, которые не знаем.)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теперь отгадайте загадки </a:t>
            </a:r>
            <a:r>
              <a:rPr lang="ru-RU" dirty="0" smtClean="0"/>
              <a:t>про грибы.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Не спорю - не белый.</a:t>
            </a:r>
          </a:p>
          <a:p>
            <a:endParaRPr lang="ru-RU" dirty="0" smtClean="0"/>
          </a:p>
          <a:p>
            <a:r>
              <a:rPr lang="ru-RU" dirty="0" smtClean="0"/>
              <a:t>Я, братцы, попроще.</a:t>
            </a:r>
          </a:p>
          <a:p>
            <a:endParaRPr lang="ru-RU" dirty="0" smtClean="0"/>
          </a:p>
          <a:p>
            <a:r>
              <a:rPr lang="ru-RU" dirty="0" smtClean="0"/>
              <a:t>Расту я обычно</a:t>
            </a:r>
          </a:p>
          <a:p>
            <a:endParaRPr lang="ru-RU" dirty="0" smtClean="0"/>
          </a:p>
          <a:p>
            <a:r>
              <a:rPr lang="ru-RU" dirty="0" smtClean="0"/>
              <a:t>В березовой роще. (Подберезовик)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79319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281373"/>
            <a:ext cx="4548166" cy="357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 в красной шапочке расту </a:t>
            </a:r>
          </a:p>
          <a:p>
            <a:endParaRPr lang="ru-RU" dirty="0" smtClean="0"/>
          </a:p>
          <a:p>
            <a:r>
              <a:rPr lang="ru-RU" dirty="0" smtClean="0"/>
              <a:t>Среди корней осиновых.</a:t>
            </a:r>
          </a:p>
          <a:p>
            <a:endParaRPr lang="ru-RU" dirty="0" smtClean="0"/>
          </a:p>
          <a:p>
            <a:r>
              <a:rPr lang="ru-RU" dirty="0" smtClean="0"/>
              <a:t> Меня увидишь за версту, -Зовусь я - ...   (</a:t>
            </a:r>
            <a:r>
              <a:rPr lang="ru-RU" dirty="0" smtClean="0"/>
              <a:t>Подосиновик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  <p:sndAc>
      <p:stSnd>
        <p:snd r:embed="rId3" name="wind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28680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357298"/>
            <a:ext cx="8610600" cy="4935552"/>
          </a:xfrm>
        </p:spPr>
        <p:txBody>
          <a:bodyPr>
            <a:normAutofit/>
          </a:bodyPr>
          <a:lstStyle/>
          <a:p>
            <a:r>
              <a:rPr lang="ru-RU" dirty="0" smtClean="0"/>
              <a:t>Он в лесу </a:t>
            </a:r>
            <a:r>
              <a:rPr lang="ru-RU" dirty="0" smtClean="0"/>
              <a:t>стоял,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Никто его не брал,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красивой шапке модной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Никуда не годный.   (Мухомор)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Он в лесу стоял,</a:t>
            </a:r>
          </a:p>
          <a:p>
            <a:endParaRPr lang="ru-RU" dirty="0" smtClean="0"/>
          </a:p>
          <a:p>
            <a:r>
              <a:rPr lang="ru-RU" dirty="0" smtClean="0"/>
              <a:t>Никто его не брал,</a:t>
            </a:r>
          </a:p>
          <a:p>
            <a:endParaRPr lang="ru-RU" dirty="0" smtClean="0"/>
          </a:p>
          <a:p>
            <a:r>
              <a:rPr lang="ru-RU" dirty="0" smtClean="0"/>
              <a:t>В красивой шапке модной</a:t>
            </a:r>
          </a:p>
          <a:p>
            <a:endParaRPr lang="ru-RU" dirty="0" smtClean="0"/>
          </a:p>
          <a:p>
            <a:r>
              <a:rPr lang="ru-RU" dirty="0" smtClean="0"/>
              <a:t>Никуда не годный.   (Мухомор) </a:t>
            </a:r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Ядовитые грибы </a:t>
            </a:r>
            <a:br>
              <a:rPr lang="ru-RU" dirty="0" smtClean="0"/>
            </a:br>
            <a:r>
              <a:rPr lang="ru-RU" dirty="0" smtClean="0"/>
              <a:t>мухомор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0"/>
            <a:ext cx="785818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Дети, а что еще можно приготовить из грибов? (Их жарят, солят, маринуют, сушат, пироги и пирожки с грибами делают, готовят солянку с грибами.)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– А на Руси люди издавна занимались сбором грибов, очень любили есть суп с грибами, который называли «</a:t>
            </a:r>
            <a:r>
              <a:rPr lang="ru-RU" dirty="0" err="1" smtClean="0"/>
              <a:t>грибовницей</a:t>
            </a:r>
            <a:r>
              <a:rPr lang="ru-RU" dirty="0" smtClean="0"/>
              <a:t>». Вот мы и отведаем сейчас бабушкиного супа – «</a:t>
            </a:r>
            <a:r>
              <a:rPr lang="ru-RU" dirty="0" err="1" smtClean="0"/>
              <a:t>грибовницы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57892"/>
            <a:ext cx="8229600" cy="714372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>– С чем его можно сравнить по красоте? (С праздничным карнавалом, с теремом расписным, с цветной мозаикой, с нарядной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яркой одеждой, с букетом цветов.)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42966"/>
            <a:ext cx="91440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21537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28680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85728"/>
            <a:ext cx="642942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857892"/>
            <a:ext cx="8229600" cy="58259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Послушайте  как поэт А. С. Пушкин описывает красоту осени.</a:t>
            </a:r>
            <a:br>
              <a:rPr lang="ru-RU" sz="1400" dirty="0" smtClean="0"/>
            </a:br>
            <a:r>
              <a:rPr lang="ru-RU" sz="1400" dirty="0" smtClean="0"/>
              <a:t>– Какие народные пословицы, поговорки, приметы об осени вы знаете? 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1401</TotalTime>
  <Words>462</Words>
  <Application>Microsoft Office PowerPoint</Application>
  <PresentationFormat>Экран (4:3)</PresentationFormat>
  <Paragraphs>81</Paragraphs>
  <Slides>39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Трек</vt:lpstr>
      <vt:lpstr>Слайд 1</vt:lpstr>
      <vt:lpstr>Слайд 2</vt:lpstr>
      <vt:lpstr>– Какой лес осенью? (Красивый, разноцветный, нарядный, расписной, волшебный, сказочный, прекрасный, удивительный, загадочный.)</vt:lpstr>
      <vt:lpstr>– С чем его можно сравнить по красоте? (С праздничным карнавалом, с теремом расписным, с цветной мозаикой, с нарядной яркой одеждой, с букетом цветов.) </vt:lpstr>
      <vt:lpstr>Слайд 5</vt:lpstr>
      <vt:lpstr>Слайд 6</vt:lpstr>
      <vt:lpstr>Слайд 7</vt:lpstr>
      <vt:lpstr>Слайд 8</vt:lpstr>
      <vt:lpstr>Послушайте  как поэт А. С. Пушкин описывает красоту осени. – Какие народные пословицы, поговорки, приметы об осени вы знаете?  </vt:lpstr>
      <vt:lpstr>Весна красна цветами, а осень снопами</vt:lpstr>
      <vt:lpstr>Осень - время собирать урожай</vt:lpstr>
      <vt:lpstr>Красна ягодка, да на вкус горька</vt:lpstr>
      <vt:lpstr>Слайд 13</vt:lpstr>
      <vt:lpstr>– На какие две группы делятся все грибы? (Съедобные и несъедобные.)  </vt:lpstr>
      <vt:lpstr>Съедобные грибы:           масленок</vt:lpstr>
      <vt:lpstr>груздь</vt:lpstr>
      <vt:lpstr>краснушка</vt:lpstr>
      <vt:lpstr>маховик</vt:lpstr>
      <vt:lpstr>опята</vt:lpstr>
      <vt:lpstr>подосиновик</vt:lpstr>
      <vt:lpstr>рыжики</vt:lpstr>
      <vt:lpstr>сыроежки</vt:lpstr>
      <vt:lpstr>шампиньон</vt:lpstr>
      <vt:lpstr>строфария</vt:lpstr>
      <vt:lpstr>Ядовитые грибы</vt:lpstr>
      <vt:lpstr>Ядовитые грибы  мухомор</vt:lpstr>
      <vt:lpstr>Решеточник красный</vt:lpstr>
      <vt:lpstr>Сатанинский гриб</vt:lpstr>
      <vt:lpstr>строчок</vt:lpstr>
      <vt:lpstr>паутинник</vt:lpstr>
      <vt:lpstr>зеленушка</vt:lpstr>
      <vt:lpstr>Слайд 32</vt:lpstr>
      <vt:lpstr>А теперь отгадайте загадки про грибы.</vt:lpstr>
      <vt:lpstr>Слайд 34</vt:lpstr>
      <vt:lpstr>Слайд 35</vt:lpstr>
      <vt:lpstr>Слайд 36</vt:lpstr>
      <vt:lpstr>Он в лесу стоял,  Никто его не брал,  В красивой шапке модной  Никуда не годный.   (Мухомор)  </vt:lpstr>
      <vt:lpstr>Ядовитые грибы  мухомор</vt:lpstr>
      <vt:lpstr>«     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Святоник</dc:creator>
  <cp:lastModifiedBy>Liza Home Premium</cp:lastModifiedBy>
  <cp:revision>58</cp:revision>
  <dcterms:created xsi:type="dcterms:W3CDTF">2014-10-07T13:33:45Z</dcterms:created>
  <dcterms:modified xsi:type="dcterms:W3CDTF">2014-10-22T17:04:35Z</dcterms:modified>
</cp:coreProperties>
</file>