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84;&#1072;&#1088;&#1080;&#1085;&#1072;\Desktop\&#1064;&#1072;&#1088;&#1083;&#1086;&#1090;&#1082;&#1072;%20&#1089;%20&#1103;&#1073;&#1083;&#1086;&#1082;&#1072;&#1084;&#1080;%20&#1082;&#1083;&#1072;&#1089;&#1089;&#1080;&#1095;&#1077;&#1089;&#1082;&#1080;&#1081;%20&#1088;&#1077;&#1094;&#1077;&#1087;&#1090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0"/>
            <a:ext cx="5105400" cy="2609848"/>
          </a:xfrm>
        </p:spPr>
        <p:txBody>
          <a:bodyPr/>
          <a:lstStyle/>
          <a:p>
            <a:r>
              <a:rPr lang="ru-RU" dirty="0" smtClean="0"/>
              <a:t>Кулинарный Проект  *шарлотка яблочная*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6143644"/>
            <a:ext cx="5929322" cy="714356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Выполнили: Ким Ксения и Миронова Диана 8В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8001024" y="428604"/>
            <a:ext cx="714380" cy="714380"/>
          </a:xfrm>
          <a:prstGeom prst="smileyFace">
            <a:avLst/>
          </a:prstGeom>
          <a:solidFill>
            <a:srgbClr val="FFFF00"/>
          </a:solidFill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Сердце 4"/>
          <p:cNvSpPr/>
          <p:nvPr/>
        </p:nvSpPr>
        <p:spPr>
          <a:xfrm>
            <a:off x="500034" y="4071942"/>
            <a:ext cx="1643074" cy="1571636"/>
          </a:xfrm>
          <a:prstGeom prst="heart">
            <a:avLst/>
          </a:prstGeom>
          <a:solidFill>
            <a:srgbClr val="FF0000"/>
          </a:solidFill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уа3а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2786058"/>
            <a:ext cx="3730652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Шарлотка</a:t>
            </a:r>
            <a:r>
              <a:rPr lang="ru-RU" dirty="0" smtClean="0"/>
              <a:t> (от фр. </a:t>
            </a:r>
            <a:r>
              <a:rPr lang="ru-RU" i="1" dirty="0" err="1" smtClean="0"/>
              <a:t>Charlotte</a:t>
            </a:r>
            <a:r>
              <a:rPr lang="ru-RU" dirty="0" smtClean="0"/>
              <a:t>) —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сладкий пирог из яблок, запечённых в тесте. Классическая шарлотка — это немецкое сладкое блюдо, приготовленное из белого хлеба, заварного крема, фруктов и ликёра.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Рисунок 3" descr="ябл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786190"/>
            <a:ext cx="4000528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Классический рецепт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>
            <a:noAutofit/>
          </a:bodyPr>
          <a:lstStyle/>
          <a:p>
            <a:r>
              <a:rPr lang="ru-RU" sz="2100" dirty="0" smtClean="0"/>
              <a:t>Идея классической шарлотки была позаимствована у англичан: шарлотка является одной из разновидностей пудинга, который обычно подают в тёплом виде. Дно формы выкладывают хлебом, размоченным в масле или яичной смеси. Поверх хлеба выкладывают слой готовых яблок (уваренных с сахаром) и закрывают слоем размоченного хлеба. Можно сделать несколько слоёв. Затем шарлотку выпекают в духовке и подают тёплой с мороженым, взбитыми сливками или сладкими соусами.</a:t>
            </a:r>
          </a:p>
          <a:p>
            <a:r>
              <a:rPr lang="ru-RU" sz="2100" dirty="0" smtClean="0"/>
              <a:t>Шарлотку можно готовить с различными начинками, однако яблочная начинка является наиболее распространённой из-за доступности и дешевизны яблок на территории Европы. Яблочную шарлотку традиционно пекут осенью после сбора урожая яблок. Вместо яблок можно взять груши, сливы и другие фрукты и ягоды. Также можно заменить фруктовый слой на крем или шоколадный мусс.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р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Шарлотки бывают нескольких видов. Мы с Дианой выбрали шарлотку яблочную</a:t>
            </a:r>
            <a:r>
              <a:rPr lang="en-US" dirty="0" smtClean="0"/>
              <a:t>,</a:t>
            </a:r>
            <a:r>
              <a:rPr lang="ru-RU" dirty="0" smtClean="0"/>
              <a:t>так как её легко приготовить.</a:t>
            </a:r>
          </a:p>
          <a:p>
            <a:r>
              <a:rPr lang="ru-RU" dirty="0" smtClean="0"/>
              <a:t>В ходе работы проблем не возникло</a:t>
            </a:r>
            <a:r>
              <a:rPr lang="en-US" dirty="0" smtClean="0"/>
              <a:t>,</a:t>
            </a:r>
            <a:r>
              <a:rPr lang="ru-RU" dirty="0" smtClean="0"/>
              <a:t> мы договорились</a:t>
            </a:r>
            <a:r>
              <a:rPr lang="en-US" dirty="0" smtClean="0"/>
              <a:t>,</a:t>
            </a:r>
            <a:r>
              <a:rPr lang="ru-RU" dirty="0" smtClean="0"/>
              <a:t> что Диана будет готовить шарлотку</a:t>
            </a:r>
            <a:r>
              <a:rPr lang="en-US" dirty="0" smtClean="0"/>
              <a:t>,</a:t>
            </a:r>
            <a:r>
              <a:rPr lang="ru-RU" dirty="0" smtClean="0"/>
              <a:t> а я проект.</a:t>
            </a:r>
          </a:p>
          <a:p>
            <a:r>
              <a:rPr lang="ru-RU" dirty="0" smtClean="0"/>
              <a:t>Чтобы было легче понять</a:t>
            </a:r>
            <a:r>
              <a:rPr lang="en-US" dirty="0" smtClean="0"/>
              <a:t>,</a:t>
            </a:r>
            <a:r>
              <a:rPr lang="ru-RU" dirty="0" smtClean="0"/>
              <a:t> как делается шарлотка</a:t>
            </a:r>
            <a:r>
              <a:rPr lang="en-US" dirty="0" smtClean="0"/>
              <a:t>,</a:t>
            </a:r>
            <a:r>
              <a:rPr lang="ru-RU" dirty="0" smtClean="0"/>
              <a:t> я вставила обучающее видео на следующем слайде. 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857232"/>
          </a:xfrm>
        </p:spPr>
        <p:txBody>
          <a:bodyPr/>
          <a:lstStyle/>
          <a:p>
            <a:r>
              <a:rPr lang="ru-RU" dirty="0" smtClean="0"/>
              <a:t>Как  приготовить</a:t>
            </a:r>
            <a:r>
              <a:rPr lang="en-US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Шарлотка с яблоками классический рецепт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1000108"/>
            <a:ext cx="8215338" cy="5857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</TotalTime>
  <Words>85</Words>
  <PresentationFormat>Экран (4:3)</PresentationFormat>
  <Paragraphs>11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Кулинарный Проект  *шарлотка яблочная*</vt:lpstr>
      <vt:lpstr>Слайд 2</vt:lpstr>
      <vt:lpstr>Классический рецепт </vt:lpstr>
      <vt:lpstr>Слайд 4</vt:lpstr>
      <vt:lpstr>От себя:</vt:lpstr>
      <vt:lpstr>Как  приготовить?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Кулинарный Проект  *шарлотка яблочная*</dc:title>
  <dc:creator>марина</dc:creator>
  <cp:lastModifiedBy>марина</cp:lastModifiedBy>
  <cp:revision>7</cp:revision>
  <dcterms:created xsi:type="dcterms:W3CDTF">2015-04-17T11:00:53Z</dcterms:created>
  <dcterms:modified xsi:type="dcterms:W3CDTF">2015-04-17T12:45:52Z</dcterms:modified>
</cp:coreProperties>
</file>