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3E82A4-C96A-4CF7-BFA9-4F46A0A2F9BD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BBB87CE-FAAE-4668-BC5F-7FECE6182FC5}">
      <dgm:prSet phldrT="[Текст]" phldr="1"/>
      <dgm:spPr/>
      <dgm:t>
        <a:bodyPr/>
        <a:lstStyle/>
        <a:p>
          <a:endParaRPr lang="ru-RU" dirty="0"/>
        </a:p>
      </dgm:t>
    </dgm:pt>
    <dgm:pt modelId="{31DEF9B1-5E2D-4EC5-9074-7B4DEF2F4CC4}" type="parTrans" cxnId="{FB79C248-2C1C-4CC9-A645-562353460D48}">
      <dgm:prSet/>
      <dgm:spPr/>
      <dgm:t>
        <a:bodyPr/>
        <a:lstStyle/>
        <a:p>
          <a:endParaRPr lang="ru-RU"/>
        </a:p>
      </dgm:t>
    </dgm:pt>
    <dgm:pt modelId="{BF9AB49F-EAE3-4AED-9DFF-A968235889A9}" type="sibTrans" cxnId="{FB79C248-2C1C-4CC9-A645-562353460D48}">
      <dgm:prSet/>
      <dgm:spPr/>
      <dgm:t>
        <a:bodyPr/>
        <a:lstStyle/>
        <a:p>
          <a:endParaRPr lang="ru-RU"/>
        </a:p>
      </dgm:t>
    </dgm:pt>
    <dgm:pt modelId="{81B9E5D5-4055-49E0-976F-6C8C1092FA8F}">
      <dgm:prSet phldrT="[Текст]" custT="1"/>
      <dgm:spPr/>
      <dgm:t>
        <a:bodyPr/>
        <a:lstStyle/>
        <a:p>
          <a:pPr algn="l"/>
          <a:r>
            <a:rPr lang="ru-RU" sz="2000" b="0" i="0" dirty="0" smtClean="0"/>
            <a:t>Призма — многогранник, две грани которого являются равными многоугольниками, лежащими в параллельных плоскостях, а остальные грани — параллелограммами, имеющими общие стороны с этими многоугольниками. </a:t>
          </a:r>
          <a:endParaRPr lang="ru-RU" sz="2000" dirty="0"/>
        </a:p>
      </dgm:t>
    </dgm:pt>
    <dgm:pt modelId="{A298C6B8-9494-4AE4-AC4D-96B2966BAF9E}" type="parTrans" cxnId="{F0ABEDDF-8AA6-409A-947E-898168AA5C8A}">
      <dgm:prSet/>
      <dgm:spPr/>
      <dgm:t>
        <a:bodyPr/>
        <a:lstStyle/>
        <a:p>
          <a:endParaRPr lang="ru-RU"/>
        </a:p>
      </dgm:t>
    </dgm:pt>
    <dgm:pt modelId="{C5339D2A-F927-4103-898D-F6A401BC1291}" type="sibTrans" cxnId="{F0ABEDDF-8AA6-409A-947E-898168AA5C8A}">
      <dgm:prSet/>
      <dgm:spPr/>
      <dgm:t>
        <a:bodyPr/>
        <a:lstStyle/>
        <a:p>
          <a:endParaRPr lang="ru-RU"/>
        </a:p>
      </dgm:t>
    </dgm:pt>
    <dgm:pt modelId="{96E684D8-A38D-4B23-82F0-A1AD2D8BEAD5}" type="pres">
      <dgm:prSet presAssocID="{A43E82A4-C96A-4CF7-BFA9-4F46A0A2F9BD}" presName="Name0" presStyleCnt="0">
        <dgm:presLayoutVars>
          <dgm:chMax/>
          <dgm:chPref/>
          <dgm:dir/>
          <dgm:animLvl val="lvl"/>
        </dgm:presLayoutVars>
      </dgm:prSet>
      <dgm:spPr/>
    </dgm:pt>
    <dgm:pt modelId="{A9AE7AA2-BD0B-49D8-A2A7-24DB2CEBAED7}" type="pres">
      <dgm:prSet presAssocID="{BBBB87CE-FAAE-4668-BC5F-7FECE6182FC5}" presName="composite" presStyleCnt="0"/>
      <dgm:spPr/>
    </dgm:pt>
    <dgm:pt modelId="{83D38D13-43E1-4421-90D4-E344B77AD505}" type="pres">
      <dgm:prSet presAssocID="{BBBB87CE-FAAE-4668-BC5F-7FECE6182FC5}" presName="ParentAccentShape" presStyleLbl="trBgShp" presStyleIdx="0" presStyleCnt="2"/>
      <dgm:spPr/>
    </dgm:pt>
    <dgm:pt modelId="{F966EA67-78CD-48E5-8869-5F2AADF03EC8}" type="pres">
      <dgm:prSet presAssocID="{BBBB87CE-FAAE-4668-BC5F-7FECE6182FC5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</dgm:pt>
    <dgm:pt modelId="{86EF1EA1-3FCA-4A47-B49F-9D19192EEA89}" type="pres">
      <dgm:prSet presAssocID="{BBBB87CE-FAAE-4668-BC5F-7FECE6182FC5}" presName="ChildText" presStyleLbl="revTx" presStyleIdx="1" presStyleCnt="2" custLinFactNeighborX="1356" custLinFactNeighborY="-16717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F5C4CED4-1CA0-4AE1-99D6-11B60BC49193}" type="pres">
      <dgm:prSet presAssocID="{BBBB87CE-FAAE-4668-BC5F-7FECE6182FC5}" presName="ChildAccentShape" presStyleLbl="trBgShp" presStyleIdx="1" presStyleCnt="2"/>
      <dgm:spPr/>
    </dgm:pt>
    <dgm:pt modelId="{358F43C8-EFFA-4EB3-94BB-6F91BF744C87}" type="pres">
      <dgm:prSet presAssocID="{BBBB87CE-FAAE-4668-BC5F-7FECE6182FC5}" presName="Image" presStyleLbl="alignImgPlace1" presStyleIdx="0" presStyleCnt="1" custScaleX="100715" custScaleY="127563" custLinFactNeighborX="-6192" custLinFactNeighborY="28"/>
      <dgm:spPr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13598" r="13598"/>
          </a:stretch>
        </a:blipFill>
      </dgm:spPr>
    </dgm:pt>
  </dgm:ptLst>
  <dgm:cxnLst>
    <dgm:cxn modelId="{3ED5E0B3-5137-42F9-BB7B-E56C4191419C}" type="presOf" srcId="{BBBB87CE-FAAE-4668-BC5F-7FECE6182FC5}" destId="{F966EA67-78CD-48E5-8869-5F2AADF03EC8}" srcOrd="0" destOrd="0" presId="urn:microsoft.com/office/officeart/2009/3/layout/SnapshotPictureList"/>
    <dgm:cxn modelId="{F0ABEDDF-8AA6-409A-947E-898168AA5C8A}" srcId="{BBBB87CE-FAAE-4668-BC5F-7FECE6182FC5}" destId="{81B9E5D5-4055-49E0-976F-6C8C1092FA8F}" srcOrd="0" destOrd="0" parTransId="{A298C6B8-9494-4AE4-AC4D-96B2966BAF9E}" sibTransId="{C5339D2A-F927-4103-898D-F6A401BC1291}"/>
    <dgm:cxn modelId="{FB79C248-2C1C-4CC9-A645-562353460D48}" srcId="{A43E82A4-C96A-4CF7-BFA9-4F46A0A2F9BD}" destId="{BBBB87CE-FAAE-4668-BC5F-7FECE6182FC5}" srcOrd="0" destOrd="0" parTransId="{31DEF9B1-5E2D-4EC5-9074-7B4DEF2F4CC4}" sibTransId="{BF9AB49F-EAE3-4AED-9DFF-A968235889A9}"/>
    <dgm:cxn modelId="{C9A423BE-D3B0-4673-9259-706E3624F8CE}" type="presOf" srcId="{A43E82A4-C96A-4CF7-BFA9-4F46A0A2F9BD}" destId="{96E684D8-A38D-4B23-82F0-A1AD2D8BEAD5}" srcOrd="0" destOrd="0" presId="urn:microsoft.com/office/officeart/2009/3/layout/SnapshotPictureList"/>
    <dgm:cxn modelId="{0DE54700-D876-4878-BA2D-A5257F9316AF}" type="presOf" srcId="{81B9E5D5-4055-49E0-976F-6C8C1092FA8F}" destId="{86EF1EA1-3FCA-4A47-B49F-9D19192EEA89}" srcOrd="0" destOrd="0" presId="urn:microsoft.com/office/officeart/2009/3/layout/SnapshotPictureList"/>
    <dgm:cxn modelId="{4CC933A1-9EFE-4486-8EF8-1425DD59CEFD}" type="presParOf" srcId="{96E684D8-A38D-4B23-82F0-A1AD2D8BEAD5}" destId="{A9AE7AA2-BD0B-49D8-A2A7-24DB2CEBAED7}" srcOrd="0" destOrd="0" presId="urn:microsoft.com/office/officeart/2009/3/layout/SnapshotPictureList"/>
    <dgm:cxn modelId="{F0617F52-A32D-468B-9BA1-8E28DBAA4D07}" type="presParOf" srcId="{A9AE7AA2-BD0B-49D8-A2A7-24DB2CEBAED7}" destId="{83D38D13-43E1-4421-90D4-E344B77AD505}" srcOrd="0" destOrd="0" presId="urn:microsoft.com/office/officeart/2009/3/layout/SnapshotPictureList"/>
    <dgm:cxn modelId="{023454D6-AF39-4F69-A88A-89BB5F0B282E}" type="presParOf" srcId="{A9AE7AA2-BD0B-49D8-A2A7-24DB2CEBAED7}" destId="{F966EA67-78CD-48E5-8869-5F2AADF03EC8}" srcOrd="1" destOrd="0" presId="urn:microsoft.com/office/officeart/2009/3/layout/SnapshotPictureList"/>
    <dgm:cxn modelId="{E3AD8786-CF81-4123-B0AE-16CFD65BAC26}" type="presParOf" srcId="{A9AE7AA2-BD0B-49D8-A2A7-24DB2CEBAED7}" destId="{86EF1EA1-3FCA-4A47-B49F-9D19192EEA89}" srcOrd="2" destOrd="0" presId="urn:microsoft.com/office/officeart/2009/3/layout/SnapshotPictureList"/>
    <dgm:cxn modelId="{E7ECD85E-FE23-402E-BB89-227A18C7AABD}" type="presParOf" srcId="{A9AE7AA2-BD0B-49D8-A2A7-24DB2CEBAED7}" destId="{F5C4CED4-1CA0-4AE1-99D6-11B60BC49193}" srcOrd="3" destOrd="0" presId="urn:microsoft.com/office/officeart/2009/3/layout/SnapshotPictureList"/>
    <dgm:cxn modelId="{06BC9F7D-EBF0-4CAD-8948-71947A925631}" type="presParOf" srcId="{A9AE7AA2-BD0B-49D8-A2A7-24DB2CEBAED7}" destId="{358F43C8-EFFA-4EB3-94BB-6F91BF744C87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B60E830-F462-4D3A-A539-1FFC6F750198}" type="doc">
      <dgm:prSet loTypeId="urn:microsoft.com/office/officeart/2008/layout/BendingPictureSemiTransparentTex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E3EB553-A658-46C2-B1EC-208BEA58272B}">
      <dgm:prSet phldrT="[Текст]" custT="1"/>
      <dgm:spPr/>
      <dgm:t>
        <a:bodyPr/>
        <a:lstStyle/>
        <a:p>
          <a:r>
            <a:rPr lang="ru-RU" sz="2400" dirty="0" smtClean="0"/>
            <a:t>Шестиугольная</a:t>
          </a:r>
          <a:endParaRPr lang="ru-RU" sz="2400" dirty="0"/>
        </a:p>
      </dgm:t>
    </dgm:pt>
    <dgm:pt modelId="{1EC5650B-E327-4E74-BBFF-E64113E80CEB}" type="parTrans" cxnId="{DDCD8C2D-76FE-4FF0-8C11-D31033294A93}">
      <dgm:prSet/>
      <dgm:spPr/>
      <dgm:t>
        <a:bodyPr/>
        <a:lstStyle/>
        <a:p>
          <a:endParaRPr lang="ru-RU"/>
        </a:p>
      </dgm:t>
    </dgm:pt>
    <dgm:pt modelId="{B4B915A3-AA35-4479-8C81-2CB213AFB645}" type="sibTrans" cxnId="{DDCD8C2D-76FE-4FF0-8C11-D31033294A93}">
      <dgm:prSet/>
      <dgm:spPr/>
      <dgm:t>
        <a:bodyPr/>
        <a:lstStyle/>
        <a:p>
          <a:endParaRPr lang="ru-RU"/>
        </a:p>
      </dgm:t>
    </dgm:pt>
    <dgm:pt modelId="{E28EF936-96D8-4138-A773-934B39EC6907}">
      <dgm:prSet phldrT="[Текст]" custT="1"/>
      <dgm:spPr/>
      <dgm:t>
        <a:bodyPr/>
        <a:lstStyle/>
        <a:p>
          <a:r>
            <a:rPr lang="ru-RU" sz="2400" dirty="0" smtClean="0"/>
            <a:t>Треугольная</a:t>
          </a:r>
          <a:endParaRPr lang="ru-RU" sz="2400" dirty="0"/>
        </a:p>
      </dgm:t>
    </dgm:pt>
    <dgm:pt modelId="{5E84DA1F-32E0-49B0-BF63-2B6632E3CB0E}" type="parTrans" cxnId="{3D6167E7-5517-45CB-B234-73B717050DE8}">
      <dgm:prSet/>
      <dgm:spPr/>
      <dgm:t>
        <a:bodyPr/>
        <a:lstStyle/>
        <a:p>
          <a:endParaRPr lang="ru-RU"/>
        </a:p>
      </dgm:t>
    </dgm:pt>
    <dgm:pt modelId="{A4E238C7-B901-461A-8D89-9619394A5E7A}" type="sibTrans" cxnId="{3D6167E7-5517-45CB-B234-73B717050DE8}">
      <dgm:prSet/>
      <dgm:spPr/>
      <dgm:t>
        <a:bodyPr/>
        <a:lstStyle/>
        <a:p>
          <a:endParaRPr lang="ru-RU"/>
        </a:p>
      </dgm:t>
    </dgm:pt>
    <dgm:pt modelId="{3F6BF86D-8C0C-4805-8215-9E63043AFCA1}">
      <dgm:prSet phldrT="[Текст]" custT="1"/>
      <dgm:spPr/>
      <dgm:t>
        <a:bodyPr/>
        <a:lstStyle/>
        <a:p>
          <a:r>
            <a:rPr lang="ru-RU" sz="2400" dirty="0" smtClean="0"/>
            <a:t>Четырехугольная</a:t>
          </a:r>
          <a:endParaRPr lang="ru-RU" sz="2400" dirty="0"/>
        </a:p>
      </dgm:t>
    </dgm:pt>
    <dgm:pt modelId="{3089F03D-D542-4CDD-94DE-D15CAE1D9755}" type="parTrans" cxnId="{5C5CB22B-F681-4A27-A1C0-D4E83BE4A1A5}">
      <dgm:prSet/>
      <dgm:spPr/>
      <dgm:t>
        <a:bodyPr/>
        <a:lstStyle/>
        <a:p>
          <a:endParaRPr lang="ru-RU"/>
        </a:p>
      </dgm:t>
    </dgm:pt>
    <dgm:pt modelId="{C8DF8B1D-D3E7-4A9E-8B0D-BD5F2B051D77}" type="sibTrans" cxnId="{5C5CB22B-F681-4A27-A1C0-D4E83BE4A1A5}">
      <dgm:prSet/>
      <dgm:spPr/>
      <dgm:t>
        <a:bodyPr/>
        <a:lstStyle/>
        <a:p>
          <a:endParaRPr lang="ru-RU"/>
        </a:p>
      </dgm:t>
    </dgm:pt>
    <dgm:pt modelId="{8AB64066-6579-422B-987E-C4D0F6A87D69}" type="pres">
      <dgm:prSet presAssocID="{4B60E830-F462-4D3A-A539-1FFC6F750198}" presName="Name0" presStyleCnt="0">
        <dgm:presLayoutVars>
          <dgm:dir/>
          <dgm:resizeHandles val="exact"/>
        </dgm:presLayoutVars>
      </dgm:prSet>
      <dgm:spPr/>
    </dgm:pt>
    <dgm:pt modelId="{C49A6747-818C-4662-B979-3C7623CE5A44}" type="pres">
      <dgm:prSet presAssocID="{1E3EB553-A658-46C2-B1EC-208BEA58272B}" presName="composite" presStyleCnt="0"/>
      <dgm:spPr/>
    </dgm:pt>
    <dgm:pt modelId="{4ECCF891-DAF4-4A03-A413-CA65DC903880}" type="pres">
      <dgm:prSet presAssocID="{1E3EB553-A658-46C2-B1EC-208BEA58272B}" presName="rect1" presStyleLbl="bgShp" presStyleIdx="0" presStyleCnt="3" custScaleY="100299" custLinFactNeighborX="-176" custLinFactNeighborY="-32202"/>
      <dgm:spPr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5559" t="-5084" r="5559" b="-5084"/>
          </a:stretch>
        </a:blipFill>
      </dgm:spPr>
    </dgm:pt>
    <dgm:pt modelId="{CE0E8AAF-6072-4093-8482-F8116A7B8508}" type="pres">
      <dgm:prSet presAssocID="{1E3EB553-A658-46C2-B1EC-208BEA58272B}" presName="rect2" presStyleLbl="trBgShp" presStyleIdx="0" presStyleCnt="3" custLinFactNeighborX="2817" custLinFactNeighborY="-799">
        <dgm:presLayoutVars>
          <dgm:bulletEnabled val="1"/>
        </dgm:presLayoutVars>
      </dgm:prSet>
      <dgm:spPr/>
    </dgm:pt>
    <dgm:pt modelId="{5A78DBEB-7515-484B-9134-7BF5FCADCDDC}" type="pres">
      <dgm:prSet presAssocID="{B4B915A3-AA35-4479-8C81-2CB213AFB645}" presName="sibTrans" presStyleCnt="0"/>
      <dgm:spPr/>
    </dgm:pt>
    <dgm:pt modelId="{44D27458-4DD6-4ED2-B785-A624A0899CA2}" type="pres">
      <dgm:prSet presAssocID="{E28EF936-96D8-4138-A773-934B39EC6907}" presName="composite" presStyleCnt="0"/>
      <dgm:spPr/>
    </dgm:pt>
    <dgm:pt modelId="{3FCDC89A-489B-488D-9EE0-75C36CDCC2B3}" type="pres">
      <dgm:prSet presAssocID="{E28EF936-96D8-4138-A773-934B39EC6907}" presName="rect1" presStyleLbl="bgShp" presStyleIdx="1" presStyleCnt="3" custLinFactNeighborX="-2461" custLinFactNeighborY="29004"/>
      <dgm:spPr>
        <a:blipFill dpi="0"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4830" t="-150" r="4830" b="-150"/>
          </a:stretch>
        </a:blipFill>
      </dgm:spPr>
    </dgm:pt>
    <dgm:pt modelId="{7A92862A-C2EC-4A65-95E4-5EE223D202BF}" type="pres">
      <dgm:prSet presAssocID="{E28EF936-96D8-4138-A773-934B39EC6907}" presName="rect2" presStyleLbl="trBgShp" presStyleIdx="1" presStyleCnt="3" custLinFactY="-112497" custLinFactNeighborX="-2461" custLinFactNeighborY="-200000">
        <dgm:presLayoutVars>
          <dgm:bulletEnabled val="1"/>
        </dgm:presLayoutVars>
      </dgm:prSet>
      <dgm:spPr/>
    </dgm:pt>
    <dgm:pt modelId="{9EC86529-4CED-45FE-81CD-D57F073DCC4E}" type="pres">
      <dgm:prSet presAssocID="{A4E238C7-B901-461A-8D89-9619394A5E7A}" presName="sibTrans" presStyleCnt="0"/>
      <dgm:spPr/>
    </dgm:pt>
    <dgm:pt modelId="{9D71B35B-0FBC-49DD-84EC-7D0ACBBAA89D}" type="pres">
      <dgm:prSet presAssocID="{3F6BF86D-8C0C-4805-8215-9E63043AFCA1}" presName="composite" presStyleCnt="0"/>
      <dgm:spPr/>
    </dgm:pt>
    <dgm:pt modelId="{0B451EFD-A853-411F-9D56-BF2BC38D70F7}" type="pres">
      <dgm:prSet presAssocID="{3F6BF86D-8C0C-4805-8215-9E63043AFCA1}" presName="rect1" presStyleLbl="bgShp" presStyleIdx="2" presStyleCnt="3" custLinFactNeighborX="-4824" custLinFactNeighborY="-32202"/>
      <dgm:spPr>
        <a:blipFill dpi="0"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5559" t="2401" r="5559" b="2401"/>
          </a:stretch>
        </a:blipFill>
      </dgm:spPr>
    </dgm:pt>
    <dgm:pt modelId="{47313088-8DB3-433A-A0AA-8C2050F4A512}" type="pres">
      <dgm:prSet presAssocID="{3F6BF86D-8C0C-4805-8215-9E63043AFCA1}" presName="rect2" presStyleLbl="trBgShp" presStyleIdx="2" presStyleCnt="3" custLinFactNeighborX="-4824" custLinFactNeighborY="-799">
        <dgm:presLayoutVars>
          <dgm:bulletEnabled val="1"/>
        </dgm:presLayoutVars>
      </dgm:prSet>
      <dgm:spPr/>
    </dgm:pt>
  </dgm:ptLst>
  <dgm:cxnLst>
    <dgm:cxn modelId="{5C5CB22B-F681-4A27-A1C0-D4E83BE4A1A5}" srcId="{4B60E830-F462-4D3A-A539-1FFC6F750198}" destId="{3F6BF86D-8C0C-4805-8215-9E63043AFCA1}" srcOrd="2" destOrd="0" parTransId="{3089F03D-D542-4CDD-94DE-D15CAE1D9755}" sibTransId="{C8DF8B1D-D3E7-4A9E-8B0D-BD5F2B051D77}"/>
    <dgm:cxn modelId="{3D6167E7-5517-45CB-B234-73B717050DE8}" srcId="{4B60E830-F462-4D3A-A539-1FFC6F750198}" destId="{E28EF936-96D8-4138-A773-934B39EC6907}" srcOrd="1" destOrd="0" parTransId="{5E84DA1F-32E0-49B0-BF63-2B6632E3CB0E}" sibTransId="{A4E238C7-B901-461A-8D89-9619394A5E7A}"/>
    <dgm:cxn modelId="{DDCD8C2D-76FE-4FF0-8C11-D31033294A93}" srcId="{4B60E830-F462-4D3A-A539-1FFC6F750198}" destId="{1E3EB553-A658-46C2-B1EC-208BEA58272B}" srcOrd="0" destOrd="0" parTransId="{1EC5650B-E327-4E74-BBFF-E64113E80CEB}" sibTransId="{B4B915A3-AA35-4479-8C81-2CB213AFB645}"/>
    <dgm:cxn modelId="{24A76D29-4964-44FA-99BC-1D6AC2727853}" type="presOf" srcId="{E28EF936-96D8-4138-A773-934B39EC6907}" destId="{7A92862A-C2EC-4A65-95E4-5EE223D202BF}" srcOrd="0" destOrd="0" presId="urn:microsoft.com/office/officeart/2008/layout/BendingPictureSemiTransparentText"/>
    <dgm:cxn modelId="{F7318FF9-C73B-428D-B233-234D4214486C}" type="presOf" srcId="{1E3EB553-A658-46C2-B1EC-208BEA58272B}" destId="{CE0E8AAF-6072-4093-8482-F8116A7B8508}" srcOrd="0" destOrd="0" presId="urn:microsoft.com/office/officeart/2008/layout/BendingPictureSemiTransparentText"/>
    <dgm:cxn modelId="{402DE9BB-938D-46C2-8127-F1F6015F8569}" type="presOf" srcId="{4B60E830-F462-4D3A-A539-1FFC6F750198}" destId="{8AB64066-6579-422B-987E-C4D0F6A87D69}" srcOrd="0" destOrd="0" presId="urn:microsoft.com/office/officeart/2008/layout/BendingPictureSemiTransparentText"/>
    <dgm:cxn modelId="{3F50DA37-4C64-400C-967E-ACE55BECD0C5}" type="presOf" srcId="{3F6BF86D-8C0C-4805-8215-9E63043AFCA1}" destId="{47313088-8DB3-433A-A0AA-8C2050F4A512}" srcOrd="0" destOrd="0" presId="urn:microsoft.com/office/officeart/2008/layout/BendingPictureSemiTransparentText"/>
    <dgm:cxn modelId="{E2836463-F39F-4878-9B31-271F0A7F62B8}" type="presParOf" srcId="{8AB64066-6579-422B-987E-C4D0F6A87D69}" destId="{C49A6747-818C-4662-B979-3C7623CE5A44}" srcOrd="0" destOrd="0" presId="urn:microsoft.com/office/officeart/2008/layout/BendingPictureSemiTransparentText"/>
    <dgm:cxn modelId="{84843238-23B4-4BF8-BA24-EB324BBFE90F}" type="presParOf" srcId="{C49A6747-818C-4662-B979-3C7623CE5A44}" destId="{4ECCF891-DAF4-4A03-A413-CA65DC903880}" srcOrd="0" destOrd="0" presId="urn:microsoft.com/office/officeart/2008/layout/BendingPictureSemiTransparentText"/>
    <dgm:cxn modelId="{A726665E-965E-476F-B634-DCE7EF7F40E3}" type="presParOf" srcId="{C49A6747-818C-4662-B979-3C7623CE5A44}" destId="{CE0E8AAF-6072-4093-8482-F8116A7B8508}" srcOrd="1" destOrd="0" presId="urn:microsoft.com/office/officeart/2008/layout/BendingPictureSemiTransparentText"/>
    <dgm:cxn modelId="{A2F0D10F-59F5-454F-A259-DE1314966201}" type="presParOf" srcId="{8AB64066-6579-422B-987E-C4D0F6A87D69}" destId="{5A78DBEB-7515-484B-9134-7BF5FCADCDDC}" srcOrd="1" destOrd="0" presId="urn:microsoft.com/office/officeart/2008/layout/BendingPictureSemiTransparentText"/>
    <dgm:cxn modelId="{CC70A3AF-7DB2-43B3-9702-860A95F55C35}" type="presParOf" srcId="{8AB64066-6579-422B-987E-C4D0F6A87D69}" destId="{44D27458-4DD6-4ED2-B785-A624A0899CA2}" srcOrd="2" destOrd="0" presId="urn:microsoft.com/office/officeart/2008/layout/BendingPictureSemiTransparentText"/>
    <dgm:cxn modelId="{68414918-9819-437B-A168-81CA99FD7DA6}" type="presParOf" srcId="{44D27458-4DD6-4ED2-B785-A624A0899CA2}" destId="{3FCDC89A-489B-488D-9EE0-75C36CDCC2B3}" srcOrd="0" destOrd="0" presId="urn:microsoft.com/office/officeart/2008/layout/BendingPictureSemiTransparentText"/>
    <dgm:cxn modelId="{A0D31291-1390-4B1D-A15E-4B446C776158}" type="presParOf" srcId="{44D27458-4DD6-4ED2-B785-A624A0899CA2}" destId="{7A92862A-C2EC-4A65-95E4-5EE223D202BF}" srcOrd="1" destOrd="0" presId="urn:microsoft.com/office/officeart/2008/layout/BendingPictureSemiTransparentText"/>
    <dgm:cxn modelId="{ECE12E32-0CA3-47F8-9A12-8D23B8538A53}" type="presParOf" srcId="{8AB64066-6579-422B-987E-C4D0F6A87D69}" destId="{9EC86529-4CED-45FE-81CD-D57F073DCC4E}" srcOrd="3" destOrd="0" presId="urn:microsoft.com/office/officeart/2008/layout/BendingPictureSemiTransparentText"/>
    <dgm:cxn modelId="{8BE48CF2-A82A-47B4-A894-F20D24A954E6}" type="presParOf" srcId="{8AB64066-6579-422B-987E-C4D0F6A87D69}" destId="{9D71B35B-0FBC-49DD-84EC-7D0ACBBAA89D}" srcOrd="4" destOrd="0" presId="urn:microsoft.com/office/officeart/2008/layout/BendingPictureSemiTransparentText"/>
    <dgm:cxn modelId="{4BD9E1CA-8E43-46AB-A56A-25380142D7BD}" type="presParOf" srcId="{9D71B35B-0FBC-49DD-84EC-7D0ACBBAA89D}" destId="{0B451EFD-A853-411F-9D56-BF2BC38D70F7}" srcOrd="0" destOrd="0" presId="urn:microsoft.com/office/officeart/2008/layout/BendingPictureSemiTransparentText"/>
    <dgm:cxn modelId="{8911C013-0A56-4E48-9EA4-CF2ECDDBD745}" type="presParOf" srcId="{9D71B35B-0FBC-49DD-84EC-7D0ACBBAA89D}" destId="{47313088-8DB3-433A-A0AA-8C2050F4A512}" srcOrd="1" destOrd="0" presId="urn:microsoft.com/office/officeart/2008/layout/BendingPictureSemiTransparentTex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D6117B2-2F45-47D7-9914-9BAB13C156A6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A8B4B97-D555-4216-9D4E-75AB9BEB8500}">
      <dgm:prSet phldrT="[Текст]" phldr="1"/>
      <dgm:spPr/>
      <dgm:t>
        <a:bodyPr/>
        <a:lstStyle/>
        <a:p>
          <a:endParaRPr lang="ru-RU"/>
        </a:p>
      </dgm:t>
    </dgm:pt>
    <dgm:pt modelId="{928DD8A9-FEFA-4765-91A8-F1ACAC26CC47}" type="parTrans" cxnId="{3601EA0C-8A0D-44CC-AF30-58E578FE4B5D}">
      <dgm:prSet/>
      <dgm:spPr/>
      <dgm:t>
        <a:bodyPr/>
        <a:lstStyle/>
        <a:p>
          <a:endParaRPr lang="ru-RU"/>
        </a:p>
      </dgm:t>
    </dgm:pt>
    <dgm:pt modelId="{BE40D4DB-B604-4DE6-910F-A9A7C001C913}" type="sibTrans" cxnId="{3601EA0C-8A0D-44CC-AF30-58E578FE4B5D}">
      <dgm:prSet/>
      <dgm:spPr/>
      <dgm:t>
        <a:bodyPr/>
        <a:lstStyle/>
        <a:p>
          <a:endParaRPr lang="ru-RU"/>
        </a:p>
      </dgm:t>
    </dgm:pt>
    <dgm:pt modelId="{6E3E5355-D13A-45B9-8D9B-F4D274434BC5}">
      <dgm:prSet phldrT="[Текст]" custT="1"/>
      <dgm:spPr/>
      <dgm:t>
        <a:bodyPr/>
        <a:lstStyle/>
        <a:p>
          <a:r>
            <a:rPr lang="ru-RU" sz="2800" dirty="0" smtClean="0"/>
            <a:t>Если боковые ребра призмы перпендикулярны основаниям, то призма называется прямой, в противном случае- наклонной.</a:t>
          </a:r>
          <a:endParaRPr lang="ru-RU" sz="2800" dirty="0"/>
        </a:p>
      </dgm:t>
    </dgm:pt>
    <dgm:pt modelId="{767A7870-2AEF-4562-926C-555AC940D445}" type="parTrans" cxnId="{BBA0C3AB-3FA0-47C0-9C6D-90EDDA7037DC}">
      <dgm:prSet/>
      <dgm:spPr/>
      <dgm:t>
        <a:bodyPr/>
        <a:lstStyle/>
        <a:p>
          <a:endParaRPr lang="ru-RU"/>
        </a:p>
      </dgm:t>
    </dgm:pt>
    <dgm:pt modelId="{D12C512D-73C9-4B33-8E26-CB6789AD4FE4}" type="sibTrans" cxnId="{BBA0C3AB-3FA0-47C0-9C6D-90EDDA7037DC}">
      <dgm:prSet/>
      <dgm:spPr/>
      <dgm:t>
        <a:bodyPr/>
        <a:lstStyle/>
        <a:p>
          <a:endParaRPr lang="ru-RU"/>
        </a:p>
      </dgm:t>
    </dgm:pt>
    <dgm:pt modelId="{78854A6E-EDEF-4F54-9105-D8F0065D44A9}" type="pres">
      <dgm:prSet presAssocID="{FD6117B2-2F45-47D7-9914-9BAB13C156A6}" presName="Name0" presStyleCnt="0">
        <dgm:presLayoutVars>
          <dgm:chMax/>
          <dgm:chPref/>
          <dgm:dir/>
          <dgm:animLvl val="lvl"/>
        </dgm:presLayoutVars>
      </dgm:prSet>
      <dgm:spPr/>
    </dgm:pt>
    <dgm:pt modelId="{84730716-434B-4E9B-BB1C-8971274E84C4}" type="pres">
      <dgm:prSet presAssocID="{AA8B4B97-D555-4216-9D4E-75AB9BEB8500}" presName="composite" presStyleCnt="0"/>
      <dgm:spPr/>
    </dgm:pt>
    <dgm:pt modelId="{E80E0222-E26C-4F8C-9058-619863BEF8D7}" type="pres">
      <dgm:prSet presAssocID="{AA8B4B97-D555-4216-9D4E-75AB9BEB8500}" presName="ParentAccentShape" presStyleLbl="trBgShp" presStyleIdx="0" presStyleCnt="2"/>
      <dgm:spPr/>
    </dgm:pt>
    <dgm:pt modelId="{E2119FD6-B688-4966-980E-14EAE38C8C18}" type="pres">
      <dgm:prSet presAssocID="{AA8B4B97-D555-4216-9D4E-75AB9BEB8500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</dgm:pt>
    <dgm:pt modelId="{6A5B131F-0259-4D7F-AA5B-A0B04A745F75}" type="pres">
      <dgm:prSet presAssocID="{AA8B4B97-D555-4216-9D4E-75AB9BEB8500}" presName="ChildText" presStyleLbl="revTx" presStyleIdx="1" presStyleCnt="2" custLinFactNeighborX="-1401" custLinFactNeighborY="-9100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EF2495DA-1469-4DAC-96C9-BBCF7F7A0C7E}" type="pres">
      <dgm:prSet presAssocID="{AA8B4B97-D555-4216-9D4E-75AB9BEB8500}" presName="ChildAccentShape" presStyleLbl="trBgShp" presStyleIdx="1" presStyleCnt="2"/>
      <dgm:spPr/>
    </dgm:pt>
    <dgm:pt modelId="{9C9051F3-6B58-49B8-A0C5-038F8B87E89F}" type="pres">
      <dgm:prSet presAssocID="{AA8B4B97-D555-4216-9D4E-75AB9BEB8500}" presName="Image" presStyleLbl="alignImgPlace1" presStyleIdx="0" presStyleCnt="1" custScaleY="113085" custLinFactNeighborX="4388" custLinFactNeighborY="3028"/>
      <dgm:spPr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245" t="6488" r="245" b="6488"/>
          </a:stretch>
        </a:blipFill>
      </dgm:spPr>
    </dgm:pt>
  </dgm:ptLst>
  <dgm:cxnLst>
    <dgm:cxn modelId="{BBA0C3AB-3FA0-47C0-9C6D-90EDDA7037DC}" srcId="{AA8B4B97-D555-4216-9D4E-75AB9BEB8500}" destId="{6E3E5355-D13A-45B9-8D9B-F4D274434BC5}" srcOrd="0" destOrd="0" parTransId="{767A7870-2AEF-4562-926C-555AC940D445}" sibTransId="{D12C512D-73C9-4B33-8E26-CB6789AD4FE4}"/>
    <dgm:cxn modelId="{6CB2C064-98C2-42C8-874B-6CD301860206}" type="presOf" srcId="{6E3E5355-D13A-45B9-8D9B-F4D274434BC5}" destId="{6A5B131F-0259-4D7F-AA5B-A0B04A745F75}" srcOrd="0" destOrd="0" presId="urn:microsoft.com/office/officeart/2009/3/layout/SnapshotPictureList"/>
    <dgm:cxn modelId="{DE08F2D2-99AF-4B3C-BCEC-14E18204AF05}" type="presOf" srcId="{AA8B4B97-D555-4216-9D4E-75AB9BEB8500}" destId="{E2119FD6-B688-4966-980E-14EAE38C8C18}" srcOrd="0" destOrd="0" presId="urn:microsoft.com/office/officeart/2009/3/layout/SnapshotPictureList"/>
    <dgm:cxn modelId="{3601EA0C-8A0D-44CC-AF30-58E578FE4B5D}" srcId="{FD6117B2-2F45-47D7-9914-9BAB13C156A6}" destId="{AA8B4B97-D555-4216-9D4E-75AB9BEB8500}" srcOrd="0" destOrd="0" parTransId="{928DD8A9-FEFA-4765-91A8-F1ACAC26CC47}" sibTransId="{BE40D4DB-B604-4DE6-910F-A9A7C001C913}"/>
    <dgm:cxn modelId="{87BCCB14-6D92-42A7-B919-FB4302390663}" type="presOf" srcId="{FD6117B2-2F45-47D7-9914-9BAB13C156A6}" destId="{78854A6E-EDEF-4F54-9105-D8F0065D44A9}" srcOrd="0" destOrd="0" presId="urn:microsoft.com/office/officeart/2009/3/layout/SnapshotPictureList"/>
    <dgm:cxn modelId="{3BBAC201-A476-4E91-A387-8EB9ADCC2F4F}" type="presParOf" srcId="{78854A6E-EDEF-4F54-9105-D8F0065D44A9}" destId="{84730716-434B-4E9B-BB1C-8971274E84C4}" srcOrd="0" destOrd="0" presId="urn:microsoft.com/office/officeart/2009/3/layout/SnapshotPictureList"/>
    <dgm:cxn modelId="{AECC4596-FD6E-4F51-9B6C-5E6BC0C0B72A}" type="presParOf" srcId="{84730716-434B-4E9B-BB1C-8971274E84C4}" destId="{E80E0222-E26C-4F8C-9058-619863BEF8D7}" srcOrd="0" destOrd="0" presId="urn:microsoft.com/office/officeart/2009/3/layout/SnapshotPictureList"/>
    <dgm:cxn modelId="{74EAFC6B-9F8B-4856-A622-D26F9A78C4B8}" type="presParOf" srcId="{84730716-434B-4E9B-BB1C-8971274E84C4}" destId="{E2119FD6-B688-4966-980E-14EAE38C8C18}" srcOrd="1" destOrd="0" presId="urn:microsoft.com/office/officeart/2009/3/layout/SnapshotPictureList"/>
    <dgm:cxn modelId="{913EA954-4BDC-452C-A68F-2B3FBD20EB1D}" type="presParOf" srcId="{84730716-434B-4E9B-BB1C-8971274E84C4}" destId="{6A5B131F-0259-4D7F-AA5B-A0B04A745F75}" srcOrd="2" destOrd="0" presId="urn:microsoft.com/office/officeart/2009/3/layout/SnapshotPictureList"/>
    <dgm:cxn modelId="{66AD9FFC-7554-48F3-AA18-58D341595907}" type="presParOf" srcId="{84730716-434B-4E9B-BB1C-8971274E84C4}" destId="{EF2495DA-1469-4DAC-96C9-BBCF7F7A0C7E}" srcOrd="3" destOrd="0" presId="urn:microsoft.com/office/officeart/2009/3/layout/SnapshotPictureList"/>
    <dgm:cxn modelId="{E1589D16-725E-4C50-91B6-AE49DAD3377E}" type="presParOf" srcId="{84730716-434B-4E9B-BB1C-8971274E84C4}" destId="{9C9051F3-6B58-49B8-A0C5-038F8B87E89F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C4CED4-1CA0-4AE1-99D6-11B60BC49193}">
      <dsp:nvSpPr>
        <dsp:cNvPr id="0" name=""/>
        <dsp:cNvSpPr/>
      </dsp:nvSpPr>
      <dsp:spPr>
        <a:xfrm>
          <a:off x="7733540" y="1085886"/>
          <a:ext cx="188057" cy="3480547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D38D13-43E1-4421-90D4-E344B77AD505}">
      <dsp:nvSpPr>
        <dsp:cNvPr id="0" name=""/>
        <dsp:cNvSpPr/>
      </dsp:nvSpPr>
      <dsp:spPr>
        <a:xfrm>
          <a:off x="208072" y="1085886"/>
          <a:ext cx="4891079" cy="3480547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8F43C8-EFFA-4EB3-94BB-6F91BF744C87}">
      <dsp:nvSpPr>
        <dsp:cNvPr id="0" name=""/>
        <dsp:cNvSpPr/>
      </dsp:nvSpPr>
      <dsp:spPr>
        <a:xfrm>
          <a:off x="0" y="216038"/>
          <a:ext cx="4736648" cy="4199748"/>
        </a:xfrm>
        <a:prstGeom prst="rect">
          <a:avLst/>
        </a:prstGeom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13598" r="13598"/>
          </a:stretch>
        </a:blip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66EA67-78CD-48E5-8869-5F2AADF03EC8}">
      <dsp:nvSpPr>
        <dsp:cNvPr id="0" name=""/>
        <dsp:cNvSpPr/>
      </dsp:nvSpPr>
      <dsp:spPr>
        <a:xfrm>
          <a:off x="399291" y="3962307"/>
          <a:ext cx="4511803" cy="4131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3040" tIns="72390" rIns="19304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 dirty="0"/>
        </a:p>
      </dsp:txBody>
      <dsp:txXfrm>
        <a:off x="399291" y="3962307"/>
        <a:ext cx="4511803" cy="413144"/>
      </dsp:txXfrm>
    </dsp:sp>
    <dsp:sp modelId="{86EF1EA1-3FCA-4A47-B49F-9D19192EEA89}">
      <dsp:nvSpPr>
        <dsp:cNvPr id="0" name=""/>
        <dsp:cNvSpPr/>
      </dsp:nvSpPr>
      <dsp:spPr>
        <a:xfrm>
          <a:off x="5328594" y="504043"/>
          <a:ext cx="2236147" cy="34805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dirty="0" smtClean="0"/>
            <a:t>Призма — многогранник, две грани которого являются равными многоугольниками, лежащими в параллельных плоскостях, а остальные грани — параллелограммами, имеющими общие стороны с этими многоугольниками. </a:t>
          </a:r>
          <a:endParaRPr lang="ru-RU" sz="2000" kern="1200" dirty="0"/>
        </a:p>
      </dsp:txBody>
      <dsp:txXfrm>
        <a:off x="5328594" y="504043"/>
        <a:ext cx="2236147" cy="348054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CCF891-DAF4-4A03-A413-CA65DC903880}">
      <dsp:nvSpPr>
        <dsp:cNvPr id="0" name=""/>
        <dsp:cNvSpPr/>
      </dsp:nvSpPr>
      <dsp:spPr>
        <a:xfrm>
          <a:off x="10" y="313462"/>
          <a:ext cx="2470691" cy="2124007"/>
        </a:xfrm>
        <a:prstGeom prst="rect">
          <a:avLst/>
        </a:prstGeom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5559" t="-5084" r="5559" b="-5084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0E8AAF-6072-4093-8482-F8116A7B8508}">
      <dsp:nvSpPr>
        <dsp:cNvPr id="0" name=""/>
        <dsp:cNvSpPr/>
      </dsp:nvSpPr>
      <dsp:spPr>
        <a:xfrm>
          <a:off x="73958" y="2476874"/>
          <a:ext cx="2470691" cy="508242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Шестиугольная</a:t>
          </a:r>
          <a:endParaRPr lang="ru-RU" sz="2400" kern="1200" dirty="0"/>
        </a:p>
      </dsp:txBody>
      <dsp:txXfrm>
        <a:off x="73958" y="2476874"/>
        <a:ext cx="2470691" cy="508242"/>
      </dsp:txXfrm>
    </dsp:sp>
    <dsp:sp modelId="{3FCDC89A-489B-488D-9EE0-75C36CDCC2B3}">
      <dsp:nvSpPr>
        <dsp:cNvPr id="0" name=""/>
        <dsp:cNvSpPr/>
      </dsp:nvSpPr>
      <dsp:spPr>
        <a:xfrm>
          <a:off x="2666250" y="1612772"/>
          <a:ext cx="2470691" cy="2117675"/>
        </a:xfrm>
        <a:prstGeom prst="rect">
          <a:avLst/>
        </a:prstGeom>
        <a:blipFill dpi="0"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4830" t="-150" r="4830" b="-15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92862A-C2EC-4A65-95E4-5EE223D202BF}">
      <dsp:nvSpPr>
        <dsp:cNvPr id="0" name=""/>
        <dsp:cNvSpPr/>
      </dsp:nvSpPr>
      <dsp:spPr>
        <a:xfrm>
          <a:off x="2666250" y="892693"/>
          <a:ext cx="2470691" cy="508242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Треугольная</a:t>
          </a:r>
          <a:endParaRPr lang="ru-RU" sz="2400" kern="1200" dirty="0"/>
        </a:p>
      </dsp:txBody>
      <dsp:txXfrm>
        <a:off x="2666250" y="892693"/>
        <a:ext cx="2470691" cy="508242"/>
      </dsp:txXfrm>
    </dsp:sp>
    <dsp:sp modelId="{0B451EFD-A853-411F-9D56-BF2BC38D70F7}">
      <dsp:nvSpPr>
        <dsp:cNvPr id="0" name=""/>
        <dsp:cNvSpPr/>
      </dsp:nvSpPr>
      <dsp:spPr>
        <a:xfrm>
          <a:off x="5330563" y="316628"/>
          <a:ext cx="2470691" cy="2117675"/>
        </a:xfrm>
        <a:prstGeom prst="rect">
          <a:avLst/>
        </a:prstGeom>
        <a:blipFill dpi="0"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5559" t="2401" r="5559" b="2401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313088-8DB3-433A-A0AA-8C2050F4A512}">
      <dsp:nvSpPr>
        <dsp:cNvPr id="0" name=""/>
        <dsp:cNvSpPr/>
      </dsp:nvSpPr>
      <dsp:spPr>
        <a:xfrm>
          <a:off x="5330563" y="2476874"/>
          <a:ext cx="2470691" cy="508242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Четырехугольная</a:t>
          </a:r>
          <a:endParaRPr lang="ru-RU" sz="2400" kern="1200" dirty="0"/>
        </a:p>
      </dsp:txBody>
      <dsp:txXfrm>
        <a:off x="5330563" y="2476874"/>
        <a:ext cx="2470691" cy="50824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2495DA-1469-4DAC-96C9-BBCF7F7A0C7E}">
      <dsp:nvSpPr>
        <dsp:cNvPr id="0" name=""/>
        <dsp:cNvSpPr/>
      </dsp:nvSpPr>
      <dsp:spPr>
        <a:xfrm>
          <a:off x="7725133" y="633346"/>
          <a:ext cx="188057" cy="3480547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0E0222-E26C-4F8C-9058-619863BEF8D7}">
      <dsp:nvSpPr>
        <dsp:cNvPr id="0" name=""/>
        <dsp:cNvSpPr/>
      </dsp:nvSpPr>
      <dsp:spPr>
        <a:xfrm>
          <a:off x="199666" y="633346"/>
          <a:ext cx="4891079" cy="3480547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9051F3-6B58-49B8-A0C5-038F8B87E89F}">
      <dsp:nvSpPr>
        <dsp:cNvPr id="0" name=""/>
        <dsp:cNvSpPr/>
      </dsp:nvSpPr>
      <dsp:spPr>
        <a:xfrm>
          <a:off x="217977" y="100596"/>
          <a:ext cx="4703022" cy="3723090"/>
        </a:xfrm>
        <a:prstGeom prst="rect">
          <a:avLst/>
        </a:prstGeom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245" t="6488" r="245" b="6488"/>
          </a:stretch>
        </a:blip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119FD6-B688-4966-980E-14EAE38C8C18}">
      <dsp:nvSpPr>
        <dsp:cNvPr id="0" name=""/>
        <dsp:cNvSpPr/>
      </dsp:nvSpPr>
      <dsp:spPr>
        <a:xfrm>
          <a:off x="390884" y="3509767"/>
          <a:ext cx="4511803" cy="4131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3040" tIns="72390" rIns="19304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>
        <a:off x="390884" y="3509767"/>
        <a:ext cx="4511803" cy="413144"/>
      </dsp:txXfrm>
    </dsp:sp>
    <dsp:sp modelId="{6A5B131F-0259-4D7F-AA5B-A0B04A745F75}">
      <dsp:nvSpPr>
        <dsp:cNvPr id="0" name=""/>
        <dsp:cNvSpPr/>
      </dsp:nvSpPr>
      <dsp:spPr>
        <a:xfrm>
          <a:off x="5258537" y="316616"/>
          <a:ext cx="2236147" cy="34805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Если боковые ребра призмы перпендикулярны основаниям, то призма называется прямой, в противном случае- наклонной.</a:t>
          </a:r>
          <a:endParaRPr lang="ru-RU" sz="2800" kern="1200" dirty="0"/>
        </a:p>
      </dsp:txBody>
      <dsp:txXfrm>
        <a:off x="5258537" y="316616"/>
        <a:ext cx="2236147" cy="34805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BendingPictureSemiTransparentText">
  <dgm:title val=""/>
  <dgm:desc val=""/>
  <dgm:catLst>
    <dgm:cat type="picture" pri="7000"/>
    <dgm:cat type="pictureconvert" pri="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19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1667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"/>
          <dgm:constr type="w" for="ch" forName="rect1" refType="w"/>
          <dgm:constr type="h" for="ch" forName="rect1" refType="h"/>
          <dgm:constr type="l" for="ch" forName="rect2" refType="w" fact="0"/>
          <dgm:constr type="t" for="ch" forName="rect2" refType="h" fact="0.7"/>
          <dgm:constr type="w" for="ch" forName="rect2" refType="w"/>
          <dgm:constr type="h" for="ch" forName="rect2" refType="h" fact="0.24"/>
        </dgm:constrLst>
        <dgm:layoutNode name="rect1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trBgShp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1E87F-A7AB-4777-85F7-BAC7C8EE7DE9}" type="datetimeFigureOut">
              <a:rPr lang="ru-RU" smtClean="0"/>
              <a:t>29.02.2016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45DDE-218C-4B0D-B3D3-E20100A9194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1E87F-A7AB-4777-85F7-BAC7C8EE7DE9}" type="datetimeFigureOut">
              <a:rPr lang="ru-RU" smtClean="0"/>
              <a:t>29.02.2016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45DDE-218C-4B0D-B3D3-E20100A919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1E87F-A7AB-4777-85F7-BAC7C8EE7DE9}" type="datetimeFigureOut">
              <a:rPr lang="ru-RU" smtClean="0"/>
              <a:t>29.02.2016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45DDE-218C-4B0D-B3D3-E20100A919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1E87F-A7AB-4777-85F7-BAC7C8EE7DE9}" type="datetimeFigureOut">
              <a:rPr lang="ru-RU" smtClean="0"/>
              <a:t>29.02.2016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45DDE-218C-4B0D-B3D3-E20100A9194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1E87F-A7AB-4777-85F7-BAC7C8EE7DE9}" type="datetimeFigureOut">
              <a:rPr lang="ru-RU" smtClean="0"/>
              <a:t>29.02.2016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45DDE-218C-4B0D-B3D3-E20100A919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1E87F-A7AB-4777-85F7-BAC7C8EE7DE9}" type="datetimeFigureOut">
              <a:rPr lang="ru-RU" smtClean="0"/>
              <a:t>29.02.2016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45DDE-218C-4B0D-B3D3-E20100A919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1E87F-A7AB-4777-85F7-BAC7C8EE7DE9}" type="datetimeFigureOut">
              <a:rPr lang="ru-RU" smtClean="0"/>
              <a:t>29.02.2016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45DDE-218C-4B0D-B3D3-E20100A919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1E87F-A7AB-4777-85F7-BAC7C8EE7DE9}" type="datetimeFigureOut">
              <a:rPr lang="ru-RU" smtClean="0"/>
              <a:t>29.02.2016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45DDE-218C-4B0D-B3D3-E20100A919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1E87F-A7AB-4777-85F7-BAC7C8EE7DE9}" type="datetimeFigureOut">
              <a:rPr lang="ru-RU" smtClean="0"/>
              <a:t>29.02.2016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45DDE-218C-4B0D-B3D3-E20100A919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1E87F-A7AB-4777-85F7-BAC7C8EE7DE9}" type="datetimeFigureOut">
              <a:rPr lang="ru-RU" smtClean="0"/>
              <a:t>29.02.2016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45DDE-218C-4B0D-B3D3-E20100A919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1E87F-A7AB-4777-85F7-BAC7C8EE7DE9}" type="datetimeFigureOut">
              <a:rPr lang="ru-RU" smtClean="0"/>
              <a:t>29.02.2016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45DDE-218C-4B0D-B3D3-E20100A919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CAF1E87F-A7AB-4777-85F7-BAC7C8EE7DE9}" type="datetimeFigureOut">
              <a:rPr lang="ru-RU" smtClean="0"/>
              <a:t>29.02.2016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C8445DDE-218C-4B0D-B3D3-E20100A9194C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9600" dirty="0" smtClean="0"/>
              <a:t>Призма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4960636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52" y="-41992"/>
            <a:ext cx="9120747" cy="6840560"/>
          </a:xfrm>
        </p:spPr>
      </p:pic>
    </p:spTree>
    <p:extLst>
      <p:ext uri="{BB962C8B-B14F-4D97-AF65-F5344CB8AC3E}">
        <p14:creationId xmlns:p14="http://schemas.microsoft.com/office/powerpoint/2010/main" val="13736411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 smtClean="0"/>
              <a:t>Понятие призмы</a:t>
            </a:r>
            <a:endParaRPr lang="ru-RU" sz="5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216103366"/>
              </p:ext>
            </p:extLst>
          </p:nvPr>
        </p:nvGraphicFramePr>
        <p:xfrm>
          <a:off x="611560" y="1556792"/>
          <a:ext cx="7924800" cy="4781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658532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8583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7751803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 smtClean="0"/>
              <a:t>Элементы призмы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8531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1)</a:t>
            </a:r>
            <a:r>
              <a:rPr lang="ru-RU" sz="2400" b="1" i="1" dirty="0" smtClean="0"/>
              <a:t>Основания</a:t>
            </a:r>
            <a:r>
              <a:rPr lang="ru-RU" sz="2400" dirty="0" smtClean="0"/>
              <a:t>- </a:t>
            </a:r>
            <a:r>
              <a:rPr lang="ru-RU" sz="2000" dirty="0" smtClean="0"/>
              <a:t>это грани, совмещаемые параллельным переносом.</a:t>
            </a:r>
          </a:p>
          <a:p>
            <a:pPr marL="0" indent="0">
              <a:buNone/>
            </a:pPr>
            <a:r>
              <a:rPr lang="ru-RU" sz="2000" dirty="0" smtClean="0"/>
              <a:t>2)</a:t>
            </a:r>
            <a:r>
              <a:rPr lang="ru-RU" sz="2400" b="1" i="1" dirty="0" smtClean="0"/>
              <a:t>Боковая грань</a:t>
            </a:r>
            <a:r>
              <a:rPr lang="ru-RU" sz="2000" dirty="0" smtClean="0"/>
              <a:t>- это грань, не являющаяся основанием.</a:t>
            </a:r>
          </a:p>
          <a:p>
            <a:pPr marL="0" indent="0">
              <a:buNone/>
            </a:pPr>
            <a:r>
              <a:rPr lang="ru-RU" sz="2000" dirty="0" smtClean="0"/>
              <a:t>3)</a:t>
            </a:r>
            <a:r>
              <a:rPr lang="ru-RU" sz="2400" b="1" i="1" dirty="0" smtClean="0"/>
              <a:t>Боковые ребра</a:t>
            </a:r>
            <a:r>
              <a:rPr lang="ru-RU" sz="2000" dirty="0" smtClean="0"/>
              <a:t>- это отрезки, соединяющие соответствующие вершины оснований.</a:t>
            </a:r>
          </a:p>
          <a:p>
            <a:pPr marL="0" indent="0">
              <a:buNone/>
            </a:pPr>
            <a:r>
              <a:rPr lang="ru-RU" sz="2000" dirty="0" smtClean="0"/>
              <a:t>4)</a:t>
            </a:r>
            <a:r>
              <a:rPr lang="ru-RU" sz="2400" b="1" i="1" dirty="0" smtClean="0"/>
              <a:t>Вершины</a:t>
            </a:r>
            <a:r>
              <a:rPr lang="ru-RU" sz="2000" dirty="0" smtClean="0"/>
              <a:t>- это точки, являющиеся вершинами оснований.</a:t>
            </a:r>
          </a:p>
          <a:p>
            <a:pPr marL="0" indent="0">
              <a:buNone/>
            </a:pPr>
            <a:r>
              <a:rPr lang="ru-RU" sz="2000" dirty="0" smtClean="0"/>
              <a:t>5)</a:t>
            </a:r>
            <a:r>
              <a:rPr lang="ru-RU" sz="2400" b="1" i="1" dirty="0" smtClean="0"/>
              <a:t>Высота</a:t>
            </a:r>
            <a:r>
              <a:rPr lang="ru-RU" sz="2000" dirty="0" smtClean="0"/>
              <a:t>- это перпендикуляр, опущенный из одного основания на другое</a:t>
            </a:r>
          </a:p>
          <a:p>
            <a:pPr marL="0" indent="0">
              <a:buNone/>
            </a:pPr>
            <a:r>
              <a:rPr lang="ru-RU" sz="2000" dirty="0" smtClean="0"/>
              <a:t>6)</a:t>
            </a:r>
            <a:r>
              <a:rPr lang="ru-RU" sz="2400" b="1" i="1" dirty="0" smtClean="0"/>
              <a:t>Диагональ</a:t>
            </a:r>
            <a:r>
              <a:rPr lang="ru-RU" sz="2000" dirty="0" smtClean="0"/>
              <a:t>- это отрезок, соединяющий две вершины, не лежащие в одной грани.</a:t>
            </a:r>
          </a:p>
        </p:txBody>
      </p:sp>
    </p:spTree>
    <p:extLst>
      <p:ext uri="{BB962C8B-B14F-4D97-AF65-F5344CB8AC3E}">
        <p14:creationId xmlns:p14="http://schemas.microsoft.com/office/powerpoint/2010/main" val="30385308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 smtClean="0"/>
              <a:t>Общие свойства призм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Clr>
                <a:schemeClr val="tx1"/>
              </a:buClr>
              <a:buNone/>
            </a:pPr>
            <a:r>
              <a:rPr lang="ru-RU" sz="2800" dirty="0" smtClean="0"/>
              <a:t>1)Основания призмы равны</a:t>
            </a:r>
          </a:p>
          <a:p>
            <a:pPr marL="0" indent="0">
              <a:buClr>
                <a:schemeClr val="tx1"/>
              </a:buClr>
              <a:buNone/>
            </a:pPr>
            <a:r>
              <a:rPr lang="ru-RU" sz="2800" dirty="0" smtClean="0"/>
              <a:t>2)Основания призмы лежат в параллельных плоскостях</a:t>
            </a:r>
          </a:p>
          <a:p>
            <a:pPr marL="0" indent="0">
              <a:buClr>
                <a:schemeClr val="tx1"/>
              </a:buClr>
              <a:buNone/>
            </a:pPr>
            <a:r>
              <a:rPr lang="ru-RU" sz="2800" dirty="0" smtClean="0"/>
              <a:t>3)У призмы боковые ребра параллельны и равны</a:t>
            </a:r>
          </a:p>
          <a:p>
            <a:pPr marL="0" indent="0">
              <a:buClr>
                <a:schemeClr val="tx1"/>
              </a:buClr>
              <a:buNone/>
            </a:pPr>
            <a:r>
              <a:rPr lang="ru-RU" sz="2800" dirty="0" smtClean="0"/>
              <a:t>4)Любая боковая грань является </a:t>
            </a:r>
            <a:r>
              <a:rPr lang="ru-RU" sz="2800" dirty="0" err="1" smtClean="0"/>
              <a:t>параллелограмом</a:t>
            </a:r>
            <a:r>
              <a:rPr lang="ru-RU" sz="28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488570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 smtClean="0"/>
              <a:t>Виды призм</a:t>
            </a:r>
            <a:endParaRPr lang="ru-RU" sz="5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884732368"/>
              </p:ext>
            </p:extLst>
          </p:nvPr>
        </p:nvGraphicFramePr>
        <p:xfrm>
          <a:off x="609600" y="1600200"/>
          <a:ext cx="79248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46909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Прямая и наклонная призма</a:t>
            </a:r>
            <a:endParaRPr lang="ru-RU" sz="4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314898615"/>
              </p:ext>
            </p:extLst>
          </p:nvPr>
        </p:nvGraphicFramePr>
        <p:xfrm>
          <a:off x="609600" y="1600200"/>
          <a:ext cx="79248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849081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2"/>
            <a:ext cx="8712968" cy="6534726"/>
          </a:xfrm>
        </p:spPr>
      </p:pic>
    </p:spTree>
    <p:extLst>
      <p:ext uri="{BB962C8B-B14F-4D97-AF65-F5344CB8AC3E}">
        <p14:creationId xmlns:p14="http://schemas.microsoft.com/office/powerpoint/2010/main" val="6309797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 smtClean="0"/>
              <a:t>Формулы</a:t>
            </a:r>
            <a:endParaRPr lang="ru-RU" sz="54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060848"/>
            <a:ext cx="8717647" cy="4171910"/>
          </a:xfrm>
        </p:spPr>
      </p:pic>
    </p:spTree>
    <p:extLst>
      <p:ext uri="{BB962C8B-B14F-4D97-AF65-F5344CB8AC3E}">
        <p14:creationId xmlns:p14="http://schemas.microsoft.com/office/powerpoint/2010/main" val="2594965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58</TotalTime>
  <Words>144</Words>
  <Application>Microsoft Office PowerPoint</Application>
  <PresentationFormat>Экран (4:3)</PresentationFormat>
  <Paragraphs>22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Горизонт</vt:lpstr>
      <vt:lpstr>Призма</vt:lpstr>
      <vt:lpstr>Понятие призмы</vt:lpstr>
      <vt:lpstr>Презентация PowerPoint</vt:lpstr>
      <vt:lpstr>Элементы призмы</vt:lpstr>
      <vt:lpstr>Общие свойства призм</vt:lpstr>
      <vt:lpstr>Виды призм</vt:lpstr>
      <vt:lpstr>Прямая и наклонная призма</vt:lpstr>
      <vt:lpstr>Презентация PowerPoint</vt:lpstr>
      <vt:lpstr>Формулы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Призма</dc:title>
  <dc:creator>Игорь</dc:creator>
  <cp:lastModifiedBy>Игорь</cp:lastModifiedBy>
  <cp:revision>6</cp:revision>
  <dcterms:created xsi:type="dcterms:W3CDTF">2016-02-29T19:46:07Z</dcterms:created>
  <dcterms:modified xsi:type="dcterms:W3CDTF">2016-02-29T20:44:09Z</dcterms:modified>
</cp:coreProperties>
</file>