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49" autoAdjust="0"/>
    <p:restoredTop sz="94660"/>
  </p:normalViewPr>
  <p:slideViewPr>
    <p:cSldViewPr>
      <p:cViewPr varScale="1">
        <p:scale>
          <a:sx n="68" d="100"/>
          <a:sy n="68" d="100"/>
        </p:scale>
        <p:origin x="-14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9AB98-6D3F-47DE-8FA4-1A7F9E698CDB}" type="datetimeFigureOut">
              <a:rPr lang="ru-RU" smtClean="0"/>
              <a:pPr/>
              <a:t>07.04.2016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F2A20-6778-4036-8B3B-96FD982A83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9AB98-6D3F-47DE-8FA4-1A7F9E698CDB}" type="datetimeFigureOut">
              <a:rPr lang="ru-RU" smtClean="0"/>
              <a:pPr/>
              <a:t>07.04.2016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F2A20-6778-4036-8B3B-96FD982A83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9AB98-6D3F-47DE-8FA4-1A7F9E698CDB}" type="datetimeFigureOut">
              <a:rPr lang="ru-RU" smtClean="0"/>
              <a:pPr/>
              <a:t>07.04.2016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F2A20-6778-4036-8B3B-96FD982A83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9AB98-6D3F-47DE-8FA4-1A7F9E698CDB}" type="datetimeFigureOut">
              <a:rPr lang="ru-RU" smtClean="0"/>
              <a:pPr/>
              <a:t>07.04.2016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F2A20-6778-4036-8B3B-96FD982A83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9AB98-6D3F-47DE-8FA4-1A7F9E698CDB}" type="datetimeFigureOut">
              <a:rPr lang="ru-RU" smtClean="0"/>
              <a:pPr/>
              <a:t>07.04.2016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F2A20-6778-4036-8B3B-96FD982A83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9AB98-6D3F-47DE-8FA4-1A7F9E698CDB}" type="datetimeFigureOut">
              <a:rPr lang="ru-RU" smtClean="0"/>
              <a:pPr/>
              <a:t>07.04.2016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F2A20-6778-4036-8B3B-96FD982A83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9AB98-6D3F-47DE-8FA4-1A7F9E698CDB}" type="datetimeFigureOut">
              <a:rPr lang="ru-RU" smtClean="0"/>
              <a:pPr/>
              <a:t>07.04.2016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F2A20-6778-4036-8B3B-96FD982A83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9AB98-6D3F-47DE-8FA4-1A7F9E698CDB}" type="datetimeFigureOut">
              <a:rPr lang="ru-RU" smtClean="0"/>
              <a:pPr/>
              <a:t>07.04.2016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F2A20-6778-4036-8B3B-96FD982A83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9AB98-6D3F-47DE-8FA4-1A7F9E698CDB}" type="datetimeFigureOut">
              <a:rPr lang="ru-RU" smtClean="0"/>
              <a:pPr/>
              <a:t>07.04.2016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F2A20-6778-4036-8B3B-96FD982A83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9AB98-6D3F-47DE-8FA4-1A7F9E698CDB}" type="datetimeFigureOut">
              <a:rPr lang="ru-RU" smtClean="0"/>
              <a:pPr/>
              <a:t>07.04.2016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F2A20-6778-4036-8B3B-96FD982A83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9AB98-6D3F-47DE-8FA4-1A7F9E698CDB}" type="datetimeFigureOut">
              <a:rPr lang="ru-RU" smtClean="0"/>
              <a:pPr/>
              <a:t>07.04.2016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F2A20-6778-4036-8B3B-96FD982A83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69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B9AB98-6D3F-47DE-8FA4-1A7F9E698CDB}" type="datetimeFigureOut">
              <a:rPr lang="ru-RU" smtClean="0"/>
              <a:pPr/>
              <a:t>07.04.2016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F2A20-6778-4036-8B3B-96FD982A83F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Тайна имени </a:t>
            </a: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</a:rPr>
              <a:t>Владлен</a:t>
            </a:r>
            <a:endParaRPr lang="ru-RU" b="1" i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Ерошкин Владлен 3 «А» класс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Владлен</a:t>
            </a:r>
            <a:r>
              <a:rPr lang="ru-RU" dirty="0" smtClean="0"/>
              <a:t> </a:t>
            </a:r>
            <a:r>
              <a:rPr lang="ru-RU" dirty="0"/>
              <a:t>– </a:t>
            </a:r>
            <a:r>
              <a:rPr lang="ru-RU" sz="4900" dirty="0"/>
              <a:t>интересные</a:t>
            </a:r>
            <a:r>
              <a:rPr lang="ru-RU" dirty="0"/>
              <a:t> факты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12776"/>
            <a:ext cx="9144000" cy="5256584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Знак зодиака Владлена</a:t>
            </a:r>
            <a:r>
              <a:rPr lang="ru-RU" sz="2800" dirty="0" smtClean="0"/>
              <a:t> Лев</a:t>
            </a:r>
          </a:p>
          <a:p>
            <a:r>
              <a:rPr lang="ru-RU" sz="2800" b="1" dirty="0" smtClean="0"/>
              <a:t>Планета-покровитель Владлена:</a:t>
            </a:r>
            <a:r>
              <a:rPr lang="ru-RU" sz="2800" dirty="0" smtClean="0"/>
              <a:t> Юпитер</a:t>
            </a:r>
          </a:p>
          <a:p>
            <a:r>
              <a:rPr lang="ru-RU" sz="2800" b="1" dirty="0" smtClean="0"/>
              <a:t>Святые покровители Владлена:</a:t>
            </a:r>
            <a:r>
              <a:rPr lang="ru-RU" sz="2800" dirty="0" smtClean="0"/>
              <a:t> нету</a:t>
            </a:r>
          </a:p>
          <a:p>
            <a:r>
              <a:rPr lang="ru-RU" sz="2800" b="1" dirty="0" smtClean="0"/>
              <a:t>Цвет имени:</a:t>
            </a:r>
            <a:r>
              <a:rPr lang="ru-RU" sz="2800" dirty="0" smtClean="0"/>
              <a:t> Синий, коричневый, серебристый</a:t>
            </a:r>
          </a:p>
          <a:p>
            <a:r>
              <a:rPr lang="ru-RU" sz="2800" b="1" dirty="0" smtClean="0"/>
              <a:t>Счастливые цвета:</a:t>
            </a:r>
            <a:r>
              <a:rPr lang="ru-RU" sz="2800" dirty="0" smtClean="0"/>
              <a:t> Оранжевый, фиолетовый</a:t>
            </a:r>
          </a:p>
          <a:p>
            <a:r>
              <a:rPr lang="ru-RU" sz="2800" b="1" dirty="0" smtClean="0"/>
              <a:t>Камень-талисман Владлена:</a:t>
            </a:r>
            <a:r>
              <a:rPr lang="ru-RU" sz="2800" dirty="0" smtClean="0"/>
              <a:t> Янтарь, аметист</a:t>
            </a:r>
          </a:p>
          <a:p>
            <a:r>
              <a:rPr lang="ru-RU" sz="2800" b="1" dirty="0" smtClean="0"/>
              <a:t>Владлен празднует именины:</a:t>
            </a:r>
            <a:r>
              <a:rPr lang="ru-RU" sz="2800" dirty="0" smtClean="0"/>
              <a:t> не празднует</a:t>
            </a:r>
          </a:p>
          <a:p>
            <a:r>
              <a:rPr lang="ru-RU" sz="2800" b="1" dirty="0" smtClean="0"/>
              <a:t>Энергетика имени:</a:t>
            </a:r>
            <a:r>
              <a:rPr lang="ru-RU" sz="2800" dirty="0" smtClean="0"/>
              <a:t> Уверенность, решительность, артистизм, </a:t>
            </a:r>
            <a:r>
              <a:rPr lang="ru-RU" sz="2800" dirty="0" smtClean="0"/>
              <a:t>логичность</a:t>
            </a:r>
            <a:endParaRPr lang="ru-RU" sz="2800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9573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 </a:t>
            </a:r>
            <a:r>
              <a:rPr lang="ru-RU" dirty="0" smtClean="0"/>
              <a:t>   </a:t>
            </a:r>
          </a:p>
          <a:p>
            <a:pPr algn="ctr">
              <a:buNone/>
            </a:pPr>
            <a:r>
              <a:rPr lang="ru-RU" sz="4400" dirty="0" smtClean="0"/>
              <a:t>Происхождение </a:t>
            </a:r>
            <a:r>
              <a:rPr lang="ru-RU" sz="4400" dirty="0" smtClean="0"/>
              <a:t>и </a:t>
            </a:r>
            <a:r>
              <a:rPr lang="ru-RU" sz="4400" dirty="0" smtClean="0"/>
              <a:t>значение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</a:t>
            </a:r>
            <a:r>
              <a:rPr lang="ru-RU" sz="2800" dirty="0" smtClean="0"/>
              <a:t>Владлен </a:t>
            </a:r>
            <a:r>
              <a:rPr lang="ru-RU" sz="2800" dirty="0" smtClean="0"/>
              <a:t>- имя советского происхождения. Оно является сокращением от «</a:t>
            </a:r>
            <a:r>
              <a:rPr lang="ru-RU" sz="2800" b="1" dirty="0" smtClean="0"/>
              <a:t>Влад</a:t>
            </a:r>
            <a:r>
              <a:rPr lang="ru-RU" sz="2800" dirty="0" smtClean="0"/>
              <a:t>имир </a:t>
            </a:r>
            <a:r>
              <a:rPr lang="ru-RU" sz="2800" b="1" dirty="0" smtClean="0"/>
              <a:t>Лен</a:t>
            </a:r>
            <a:r>
              <a:rPr lang="ru-RU" sz="2800" dirty="0" smtClean="0"/>
              <a:t>ин</a:t>
            </a:r>
            <a:r>
              <a:rPr lang="ru-RU" sz="2800" dirty="0" smtClean="0"/>
              <a:t>». Имя было распространено в Советском Союзе, среди новорожденных детей встречается редко</a:t>
            </a:r>
            <a:endParaRPr lang="ru-RU" sz="28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Какой же Владлен по </a:t>
            </a:r>
            <a:r>
              <a:rPr lang="ru-RU" dirty="0" smtClean="0"/>
              <a:t>характеру?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84784"/>
            <a:ext cx="8686800" cy="518457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«Зимний» Владлен более замкнутый, независимый, углублен в научную деятельность.</a:t>
            </a:r>
          </a:p>
          <a:p>
            <a:r>
              <a:rPr lang="ru-RU" dirty="0" smtClean="0"/>
              <a:t>«Осенний» — при всем этом не пренебрегает общением с </a:t>
            </a:r>
            <a:r>
              <a:rPr lang="ru-RU" sz="3000" dirty="0" smtClean="0"/>
              <a:t>близкими</a:t>
            </a:r>
            <a:r>
              <a:rPr lang="ru-RU" dirty="0" smtClean="0"/>
              <a:t>, на все находит время, его день расписан по минутам, очень внимателен, помнит все даты семьи и близких друзей. Он более властолюбив, хитер, хитростью достигает многого. Очень ревниво относится к успехам товарищей.</a:t>
            </a:r>
          </a:p>
          <a:p>
            <a:r>
              <a:rPr lang="ru-RU" dirty="0" smtClean="0"/>
              <a:t>«Летний» — добродушен, бескорыстен и доверчив.</a:t>
            </a:r>
          </a:p>
          <a:p>
            <a:r>
              <a:rPr lang="ru-RU" dirty="0" smtClean="0"/>
              <a:t>«Весенний» — талантлив, легкораним, часто становится жертвой женского обаяния.</a:t>
            </a:r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Положительные черты.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12776"/>
            <a:ext cx="9144000" cy="544522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2800" dirty="0" smtClean="0"/>
              <a:t>Спокойствие </a:t>
            </a:r>
            <a:r>
              <a:rPr lang="ru-RU" sz="2800" dirty="0" smtClean="0"/>
              <a:t>и уравновешенность. Владлен - </a:t>
            </a:r>
            <a:r>
              <a:rPr lang="ru-RU" sz="2800" dirty="0" smtClean="0"/>
              <a:t>весьма </a:t>
            </a:r>
            <a:r>
              <a:rPr lang="ru-RU" sz="2800" dirty="0" smtClean="0"/>
              <a:t>привлекательный для окружающих. Он избегает всего того, что ставило бы перед ним </a:t>
            </a:r>
            <a:r>
              <a:rPr lang="ru-RU" sz="2800" dirty="0" smtClean="0"/>
              <a:t>проблемы</a:t>
            </a:r>
          </a:p>
          <a:p>
            <a:pPr algn="ctr">
              <a:buNone/>
            </a:pPr>
            <a:r>
              <a:rPr lang="ru-RU" sz="4400" dirty="0" smtClean="0"/>
              <a:t>Отрицательные </a:t>
            </a:r>
            <a:r>
              <a:rPr lang="ru-RU" sz="4400" dirty="0" smtClean="0"/>
              <a:t>черты</a:t>
            </a:r>
            <a:r>
              <a:rPr lang="ru-RU" sz="4400" dirty="0" smtClean="0"/>
              <a:t>.</a:t>
            </a:r>
          </a:p>
          <a:p>
            <a:pPr>
              <a:buNone/>
            </a:pPr>
            <a:r>
              <a:rPr lang="ru-RU" sz="2800" dirty="0" smtClean="0"/>
              <a:t>    Медлительность </a:t>
            </a:r>
            <a:r>
              <a:rPr lang="ru-RU" sz="2800" dirty="0" smtClean="0"/>
              <a:t>и склонность к морализированию, самолюбие, эстетство, заносчивость. Владлен избегает неприятной информации о чем-либо, так как он не любит усложнять себе жизнь.</a:t>
            </a:r>
          </a:p>
          <a:p>
            <a:pPr>
              <a:buNone/>
            </a:pPr>
            <a:endParaRPr lang="ru-RU" sz="4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/>
          <a:lstStyle/>
          <a:p>
            <a:r>
              <a:rPr lang="ru-RU" dirty="0" smtClean="0"/>
              <a:t>Выбор профессии по имени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80728"/>
            <a:ext cx="9144000" cy="55446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    Владлен </a:t>
            </a:r>
            <a:r>
              <a:rPr lang="ru-RU" sz="2800" dirty="0" smtClean="0"/>
              <a:t>расположен к руководству более, чем к подчинению. У него конкретный и практичный ум. Его жизнь будет приятной и без всяких потрясений, то есть такой, какую он сам пожелает. Наблюдательность, организаторские способности, реализм помогают ему достичь успеха в области науки, политики, общественной деятельности</a:t>
            </a:r>
            <a:r>
              <a:rPr lang="ru-RU" sz="2800" dirty="0" smtClean="0"/>
              <a:t>.</a:t>
            </a:r>
          </a:p>
          <a:p>
            <a:pPr algn="ctr">
              <a:buNone/>
            </a:pPr>
            <a:r>
              <a:rPr lang="ru-RU" sz="4400" dirty="0" smtClean="0"/>
              <a:t>Психология имени.</a:t>
            </a:r>
            <a:endParaRPr lang="ru-RU" sz="4400" dirty="0" smtClean="0"/>
          </a:p>
          <a:p>
            <a:pPr>
              <a:buNone/>
            </a:pPr>
            <a:r>
              <a:rPr lang="ru-RU" sz="2800" dirty="0" smtClean="0"/>
              <a:t>    Владлен </a:t>
            </a:r>
            <a:r>
              <a:rPr lang="ru-RU" sz="2800" dirty="0" smtClean="0"/>
              <a:t>требует к себе уважения и признания своих достоинств. Отнеситесь к нему терпеливо, он стоит этого.</a:t>
            </a:r>
            <a:endParaRPr lang="ru-RU" sz="27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>
            <a:normAutofit fontScale="90000"/>
          </a:bodyPr>
          <a:lstStyle/>
          <a:p>
            <a:r>
              <a:rPr lang="ru-RU" dirty="0"/>
              <a:t> </a:t>
            </a:r>
            <a:r>
              <a:rPr lang="ru-RU" sz="4900" dirty="0" smtClean="0"/>
              <a:t>Имя и отчество</a:t>
            </a:r>
            <a:r>
              <a:rPr lang="ru-RU" dirty="0" smtClean="0"/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17" name="Содержимое 16"/>
          <p:cNvSpPr>
            <a:spLocks noGrp="1"/>
          </p:cNvSpPr>
          <p:nvPr>
            <p:ph idx="1"/>
          </p:nvPr>
        </p:nvSpPr>
        <p:spPr>
          <a:xfrm>
            <a:off x="0" y="1124744"/>
            <a:ext cx="8820472" cy="57332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Владлен Максимович</a:t>
            </a:r>
          </a:p>
          <a:p>
            <a:pPr>
              <a:buNone/>
            </a:pPr>
            <a:r>
              <a:rPr lang="ru-RU" dirty="0" smtClean="0"/>
              <a:t>    Доброжелателен, тактичен </a:t>
            </a:r>
            <a:r>
              <a:rPr lang="ru-RU" dirty="0" smtClean="0"/>
              <a:t>и </a:t>
            </a:r>
            <a:r>
              <a:rPr lang="ru-RU" dirty="0" smtClean="0"/>
              <a:t>обязателен. Прост </a:t>
            </a:r>
            <a:r>
              <a:rPr lang="ru-RU" dirty="0" smtClean="0"/>
              <a:t>в общении. </a:t>
            </a:r>
            <a:r>
              <a:rPr lang="ru-RU" dirty="0" smtClean="0"/>
              <a:t>Обладает </a:t>
            </a:r>
            <a:r>
              <a:rPr lang="ru-RU" dirty="0" smtClean="0"/>
              <a:t>большой силой воли, никогда не </a:t>
            </a:r>
            <a:r>
              <a:rPr lang="ru-RU" dirty="0" smtClean="0"/>
              <a:t>жалуется </a:t>
            </a:r>
            <a:r>
              <a:rPr lang="ru-RU" dirty="0" smtClean="0"/>
              <a:t>на свои </a:t>
            </a:r>
            <a:r>
              <a:rPr lang="ru-RU" dirty="0" smtClean="0"/>
              <a:t>беды. Прекрасный работник. Преданный сын. </a:t>
            </a:r>
            <a:r>
              <a:rPr lang="ru-RU" dirty="0" smtClean="0"/>
              <a:t>Хорошо </a:t>
            </a:r>
            <a:r>
              <a:rPr lang="ru-RU" dirty="0" smtClean="0"/>
              <a:t>владеет </a:t>
            </a:r>
            <a:r>
              <a:rPr lang="ru-RU" dirty="0" smtClean="0"/>
              <a:t>словом.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ru-RU" dirty="0" smtClean="0"/>
              <a:t>Известные люди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5661248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r>
              <a:rPr lang="ru-RU" sz="4900" dirty="0" smtClean="0"/>
              <a:t>         Владлен </a:t>
            </a:r>
            <a:r>
              <a:rPr lang="ru-RU" sz="4900" dirty="0" err="1" smtClean="0"/>
              <a:t>Паулус</a:t>
            </a:r>
            <a:r>
              <a:rPr lang="ru-RU" sz="4900" dirty="0" smtClean="0"/>
              <a:t> ((1928 - 1979) советский актёр театра и кино, телевизионный режиссёр)</a:t>
            </a:r>
            <a:br>
              <a:rPr lang="ru-RU" sz="4900" dirty="0" smtClean="0"/>
            </a:br>
            <a:r>
              <a:rPr lang="ru-RU" sz="4900" dirty="0" smtClean="0"/>
              <a:t>Владлен Давыдов ((род.1924) советский и российский артист театра и кино, Народный артист РСФСР (1969))</a:t>
            </a:r>
            <a:br>
              <a:rPr lang="ru-RU" sz="4900" dirty="0" smtClean="0"/>
            </a:br>
            <a:r>
              <a:rPr lang="ru-RU" sz="4900" dirty="0" smtClean="0"/>
              <a:t>Владлен </a:t>
            </a:r>
            <a:r>
              <a:rPr lang="ru-RU" sz="4900" dirty="0" err="1" smtClean="0"/>
              <a:t>Бахнов</a:t>
            </a:r>
            <a:r>
              <a:rPr lang="ru-RU" sz="4900" dirty="0" smtClean="0"/>
              <a:t> ((1924 - 1994) поэт, журналист, драматург, сценарист)</a:t>
            </a:r>
            <a:br>
              <a:rPr lang="ru-RU" sz="4900" dirty="0" smtClean="0"/>
            </a:br>
            <a:r>
              <a:rPr lang="ru-RU" sz="4900" dirty="0" smtClean="0"/>
              <a:t>Владлен </a:t>
            </a:r>
            <a:r>
              <a:rPr lang="ru-RU" sz="4900" dirty="0" smtClean="0"/>
              <a:t>Логинов ((род.1929) историк-исследователь, специализируется на событиях Октября и Гражданской войны, кинодраматург, один из самых известных исследователей биографии Владимира Ульянова (Ленина)) </a:t>
            </a:r>
            <a:br>
              <a:rPr lang="ru-RU" sz="4900" dirty="0" smtClean="0"/>
            </a:br>
            <a:r>
              <a:rPr lang="ru-RU" sz="4900" dirty="0" smtClean="0"/>
              <a:t>Владлен Мартынов ((1929 - 2008) российский экономист)</a:t>
            </a:r>
            <a:br>
              <a:rPr lang="ru-RU" sz="4900" dirty="0" smtClean="0"/>
            </a:br>
            <a:r>
              <a:rPr lang="ru-RU" sz="4900" dirty="0" smtClean="0"/>
              <a:t>Владлен Михайлов ((1925 - 2004) советский генерал)</a:t>
            </a:r>
            <a:br>
              <a:rPr lang="ru-RU" sz="4900" dirty="0" smtClean="0"/>
            </a:br>
            <a:r>
              <a:rPr lang="ru-RU" sz="4900" dirty="0" smtClean="0"/>
              <a:t>Владлен Бирюков ((1942 - 2006) советский и российский актёр театра и кино. Народный артист Российской Федерации (2002). Лауреат Государственной премии СССР (1979).)</a:t>
            </a:r>
            <a:br>
              <a:rPr lang="ru-RU" sz="4900" dirty="0" smtClean="0"/>
            </a:br>
            <a:r>
              <a:rPr lang="ru-RU" sz="4900" dirty="0" smtClean="0"/>
              <a:t>Владлен </a:t>
            </a:r>
            <a:r>
              <a:rPr lang="ru-RU" sz="4900" dirty="0" err="1" smtClean="0"/>
              <a:t>Крючкин</a:t>
            </a:r>
            <a:r>
              <a:rPr lang="ru-RU" sz="4900" dirty="0" smtClean="0"/>
              <a:t> ((1938 - 2008) российский кинорежиссёр-документалист)</a:t>
            </a:r>
            <a:br>
              <a:rPr lang="ru-RU" sz="4900" dirty="0" smtClean="0"/>
            </a:br>
            <a:r>
              <a:rPr lang="ru-RU" sz="4900" dirty="0" smtClean="0"/>
              <a:t>Владлен Дозорцев (политик, публицист, сценарист, драматург, прозаик, поэт)</a:t>
            </a:r>
            <a:br>
              <a:rPr lang="ru-RU" sz="4900" dirty="0" smtClean="0"/>
            </a:br>
            <a:r>
              <a:rPr lang="ru-RU" sz="4900" dirty="0" smtClean="0"/>
              <a:t>Владлен Юрченко ((род.1994) украинский футболист, полузащитник)</a:t>
            </a:r>
            <a:br>
              <a:rPr lang="ru-RU" sz="4900" dirty="0" smtClean="0"/>
            </a:br>
            <a:r>
              <a:rPr lang="ru-RU" sz="4900" dirty="0" smtClean="0"/>
              <a:t>Владлен </a:t>
            </a:r>
            <a:r>
              <a:rPr lang="ru-RU" sz="4900" dirty="0" err="1" smtClean="0"/>
              <a:t>Зурахов</a:t>
            </a:r>
            <a:r>
              <a:rPr lang="ru-RU" sz="4900" dirty="0" smtClean="0"/>
              <a:t> ((1930 - 1991) советский шахматист, мастер спорта СССР с 1954, инженер-химик)</a:t>
            </a:r>
            <a:br>
              <a:rPr lang="ru-RU" sz="4900" dirty="0" smtClean="0"/>
            </a:br>
            <a:r>
              <a:rPr lang="ru-RU" sz="4900" dirty="0" smtClean="0"/>
              <a:t>Владлен Гаврильчик ((род.1929) российский художник, поэт, прозаик)</a:t>
            </a:r>
            <a:br>
              <a:rPr lang="ru-RU" sz="4900" dirty="0" smtClean="0"/>
            </a:br>
            <a:r>
              <a:rPr lang="ru-RU" sz="4900" dirty="0" smtClean="0"/>
              <a:t>Владлен </a:t>
            </a:r>
            <a:r>
              <a:rPr lang="ru-RU" sz="4900" dirty="0" err="1" smtClean="0"/>
              <a:t>Тупикин</a:t>
            </a:r>
            <a:r>
              <a:rPr lang="ru-RU" sz="4900" dirty="0" smtClean="0"/>
              <a:t> ((род.1965) российский журналист и политический активист)</a:t>
            </a:r>
            <a:br>
              <a:rPr lang="ru-RU" sz="4900" dirty="0" smtClean="0"/>
            </a:br>
            <a:r>
              <a:rPr lang="ru-RU" sz="4900" dirty="0" smtClean="0"/>
              <a:t>Владлен Сироткин ((1933 - 2005) историк и публицист, доктор исторических наук)</a:t>
            </a:r>
            <a:br>
              <a:rPr lang="ru-RU" sz="4900" dirty="0" smtClean="0"/>
            </a:br>
            <a:r>
              <a:rPr lang="ru-RU" sz="4900" dirty="0" err="1" smtClean="0"/>
              <a:t>Владилен</a:t>
            </a:r>
            <a:r>
              <a:rPr lang="ru-RU" sz="4900" dirty="0" smtClean="0"/>
              <a:t> </a:t>
            </a:r>
            <a:r>
              <a:rPr lang="ru-RU" sz="4900" dirty="0" err="1" smtClean="0"/>
              <a:t>Треногин</a:t>
            </a:r>
            <a:r>
              <a:rPr lang="ru-RU" sz="4900" dirty="0" smtClean="0"/>
              <a:t> ((род.1931) доктор физико-математических наук, профессор кафедры математики </a:t>
            </a:r>
            <a:r>
              <a:rPr lang="ru-RU" sz="4900" dirty="0" err="1" smtClean="0"/>
              <a:t>МИСиС</a:t>
            </a:r>
            <a:r>
              <a:rPr lang="ru-RU" sz="4900" dirty="0" smtClean="0"/>
              <a:t>, заслуженный деятель науки Российской Федерации, член GAMM и ROMAI, академик Академии Нелинейных наук, член-корреспондент национальной академии прикладных наук России)</a:t>
            </a:r>
            <a:br>
              <a:rPr lang="ru-RU" sz="4900" dirty="0" smtClean="0"/>
            </a:br>
            <a:r>
              <a:rPr lang="ru-RU" sz="4900" dirty="0" err="1" smtClean="0"/>
              <a:t>Владилен</a:t>
            </a:r>
            <a:r>
              <a:rPr lang="ru-RU" sz="4900" dirty="0" smtClean="0"/>
              <a:t> Семёнов ((род.1932) артист балета, педагог, народный артист СССР (1983))</a:t>
            </a:r>
            <a:br>
              <a:rPr lang="ru-RU" sz="4900" dirty="0" smtClean="0"/>
            </a:br>
            <a:r>
              <a:rPr lang="ru-RU" sz="4900" dirty="0" err="1" smtClean="0"/>
              <a:t>Владилен</a:t>
            </a:r>
            <a:r>
              <a:rPr lang="ru-RU" sz="4900" dirty="0" smtClean="0"/>
              <a:t> </a:t>
            </a:r>
            <a:r>
              <a:rPr lang="ru-RU" sz="4900" dirty="0" err="1" smtClean="0"/>
              <a:t>Машковцев</a:t>
            </a:r>
            <a:r>
              <a:rPr lang="ru-RU" sz="4900" dirty="0" smtClean="0"/>
              <a:t> ((1929 - 1997) российский поэт, прозаик, фантаст, публицист, общественный деятель. </a:t>
            </a:r>
            <a:br>
              <a:rPr lang="ru-RU" sz="4900" dirty="0" smtClean="0"/>
            </a:br>
            <a:r>
              <a:rPr lang="ru-RU" sz="4900" dirty="0" err="1" smtClean="0"/>
              <a:t>Владилен</a:t>
            </a:r>
            <a:r>
              <a:rPr lang="ru-RU" sz="4900" dirty="0" smtClean="0"/>
              <a:t> Кондрашов ((род.1942) заслуженный артист РФ, актер театра и кино)</a:t>
            </a:r>
            <a:br>
              <a:rPr lang="ru-RU" sz="4900" dirty="0" smtClean="0"/>
            </a:br>
            <a:r>
              <a:rPr lang="ru-RU" sz="4900" dirty="0" err="1" smtClean="0"/>
              <a:t>Владилен</a:t>
            </a:r>
            <a:r>
              <a:rPr lang="ru-RU" sz="4900" dirty="0" smtClean="0"/>
              <a:t> </a:t>
            </a:r>
            <a:r>
              <a:rPr lang="ru-RU" sz="4900" dirty="0" err="1" smtClean="0"/>
              <a:t>Летохов</a:t>
            </a:r>
            <a:r>
              <a:rPr lang="ru-RU" sz="4900" dirty="0" smtClean="0"/>
              <a:t> ((1939 - 2009) советский и российский физик-теоретик, пионер лазерной физики и классик лазерного охлаждения. Доктор физико-математических наук (1970), </a:t>
            </a:r>
            <a:r>
              <a:rPr lang="ru-RU" sz="4900" dirty="0" smtClean="0"/>
              <a:t>профессор.</a:t>
            </a:r>
          </a:p>
          <a:p>
            <a:pPr>
              <a:buNone/>
            </a:pPr>
            <a:endParaRPr lang="ru-RU" sz="4900" dirty="0" smtClean="0"/>
          </a:p>
          <a:p>
            <a:pPr>
              <a:buNone/>
            </a:pPr>
            <a:endParaRPr lang="ru-RU" sz="4900" dirty="0" smtClean="0"/>
          </a:p>
          <a:p>
            <a:pPr>
              <a:buNone/>
            </a:pPr>
            <a:endParaRPr lang="ru-RU" sz="49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35696" y="1340768"/>
            <a:ext cx="5259763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Конец!</a:t>
            </a: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</a:t>
            </a:r>
            <a:b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</a:t>
            </a:r>
            <a:b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просмотр!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239</Words>
  <Application>Microsoft Office PowerPoint</Application>
  <PresentationFormat>Экран (4:3)</PresentationFormat>
  <Paragraphs>37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Тайна имени Владлен</vt:lpstr>
      <vt:lpstr>Владлен – интересные факты </vt:lpstr>
      <vt:lpstr>Слайд 3</vt:lpstr>
      <vt:lpstr>Какой же Владлен по характеру?</vt:lpstr>
      <vt:lpstr>Положительные черты.</vt:lpstr>
      <vt:lpstr>Выбор профессии по имени.</vt:lpstr>
      <vt:lpstr> Имя и отчество. </vt:lpstr>
      <vt:lpstr>Известные люди</vt:lpstr>
      <vt:lpstr>Слайд 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Тайна имени Мария</dc:title>
  <dc:creator>Nikita Shoifer</dc:creator>
  <cp:lastModifiedBy>HP</cp:lastModifiedBy>
  <cp:revision>13</cp:revision>
  <dcterms:created xsi:type="dcterms:W3CDTF">2016-02-21T10:48:11Z</dcterms:created>
  <dcterms:modified xsi:type="dcterms:W3CDTF">2016-04-07T15:44:17Z</dcterms:modified>
</cp:coreProperties>
</file>