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9"/>
  </p:notesMasterIdLst>
  <p:sldIdLst>
    <p:sldId id="256" r:id="rId2"/>
    <p:sldId id="270" r:id="rId3"/>
    <p:sldId id="258" r:id="rId4"/>
    <p:sldId id="269" r:id="rId5"/>
    <p:sldId id="268" r:id="rId6"/>
    <p:sldId id="257" r:id="rId7"/>
    <p:sldId id="259" r:id="rId8"/>
    <p:sldId id="260" r:id="rId9"/>
    <p:sldId id="261" r:id="rId10"/>
    <p:sldId id="264" r:id="rId11"/>
    <p:sldId id="266" r:id="rId12"/>
    <p:sldId id="271" r:id="rId13"/>
    <p:sldId id="272" r:id="rId14"/>
    <p:sldId id="274" r:id="rId15"/>
    <p:sldId id="273" r:id="rId16"/>
    <p:sldId id="275" r:id="rId17"/>
    <p:sldId id="26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EEB35"/>
    <a:srgbClr val="7FB6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9C1E5F-2E55-42A7-9578-172DFD22135F}" type="datetimeFigureOut">
              <a:rPr lang="ru-RU" smtClean="0"/>
              <a:t>10.04.2015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8F7D4B-41EE-45CA-8FC5-7CE1F72115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3269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54BBF-E2A5-4AA7-A218-64CEA03A8705}" type="datetimeFigureOut">
              <a:rPr lang="ru-RU" smtClean="0"/>
              <a:t>10.04.2015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F627-FBEC-464C-950C-41C8FF0939E9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54BBF-E2A5-4AA7-A218-64CEA03A8705}" type="datetimeFigureOut">
              <a:rPr lang="ru-RU" smtClean="0"/>
              <a:t>10.04.2015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F627-FBEC-464C-950C-41C8FF0939E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54BBF-E2A5-4AA7-A218-64CEA03A8705}" type="datetimeFigureOut">
              <a:rPr lang="ru-RU" smtClean="0"/>
              <a:t>10.04.2015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F627-FBEC-464C-950C-41C8FF0939E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54BBF-E2A5-4AA7-A218-64CEA03A8705}" type="datetimeFigureOut">
              <a:rPr lang="ru-RU" smtClean="0"/>
              <a:t>10.04.2015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F627-FBEC-464C-950C-41C8FF0939E9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54BBF-E2A5-4AA7-A218-64CEA03A8705}" type="datetimeFigureOut">
              <a:rPr lang="ru-RU" smtClean="0"/>
              <a:t>10.04.2015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F627-FBEC-464C-950C-41C8FF0939E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54BBF-E2A5-4AA7-A218-64CEA03A8705}" type="datetimeFigureOut">
              <a:rPr lang="ru-RU" smtClean="0"/>
              <a:t>10.04.2015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F627-FBEC-464C-950C-41C8FF0939E9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54BBF-E2A5-4AA7-A218-64CEA03A8705}" type="datetimeFigureOut">
              <a:rPr lang="ru-RU" smtClean="0"/>
              <a:t>10.04.2015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F627-FBEC-464C-950C-41C8FF0939E9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54BBF-E2A5-4AA7-A218-64CEA03A8705}" type="datetimeFigureOut">
              <a:rPr lang="ru-RU" smtClean="0"/>
              <a:t>10.04.2015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F627-FBEC-464C-950C-41C8FF0939E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54BBF-E2A5-4AA7-A218-64CEA03A8705}" type="datetimeFigureOut">
              <a:rPr lang="ru-RU" smtClean="0"/>
              <a:t>10.04.2015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F627-FBEC-464C-950C-41C8FF0939E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54BBF-E2A5-4AA7-A218-64CEA03A8705}" type="datetimeFigureOut">
              <a:rPr lang="ru-RU" smtClean="0"/>
              <a:t>10.04.2015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F627-FBEC-464C-950C-41C8FF0939E9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54BBF-E2A5-4AA7-A218-64CEA03A8705}" type="datetimeFigureOut">
              <a:rPr lang="ru-RU" smtClean="0"/>
              <a:t>10.04.2015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7F627-FBEC-464C-950C-41C8FF0939E9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8B54BBF-E2A5-4AA7-A218-64CEA03A8705}" type="datetimeFigureOut">
              <a:rPr lang="ru-RU" smtClean="0"/>
              <a:t>10.04.2015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777F627-FBEC-464C-950C-41C8FF0939E9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6" Type="http://schemas.openxmlformats.org/officeDocument/2006/relationships/image" Target="../media/image25.jpg"/><Relationship Id="rId5" Type="http://schemas.openxmlformats.org/officeDocument/2006/relationships/image" Target="../media/image22.pn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5" Type="http://schemas.openxmlformats.org/officeDocument/2006/relationships/image" Target="../media/image22.pn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6" Type="http://schemas.openxmlformats.org/officeDocument/2006/relationships/image" Target="../media/image30.jpg"/><Relationship Id="rId5" Type="http://schemas.openxmlformats.org/officeDocument/2006/relationships/image" Target="../media/image22.pn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6" Type="http://schemas.openxmlformats.org/officeDocument/2006/relationships/image" Target="../media/image33.jpg"/><Relationship Id="rId5" Type="http://schemas.openxmlformats.org/officeDocument/2006/relationships/image" Target="../media/image22.pn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4048" y="3140968"/>
            <a:ext cx="3962301" cy="3441768"/>
          </a:xfrm>
        </p:spPr>
        <p:txBody>
          <a:bodyPr/>
          <a:lstStyle/>
          <a:p>
            <a:r>
              <a:rPr lang="ru-RU" b="1" dirty="0" smtClean="0"/>
              <a:t>Выполнила:</a:t>
            </a:r>
          </a:p>
          <a:p>
            <a:r>
              <a:rPr lang="ru-RU" dirty="0" smtClean="0"/>
              <a:t> Ученица 1 «А» класса </a:t>
            </a:r>
          </a:p>
          <a:p>
            <a:r>
              <a:rPr lang="ru-RU" dirty="0" smtClean="0"/>
              <a:t>Малахова Екатерина</a:t>
            </a:r>
          </a:p>
          <a:p>
            <a:r>
              <a:rPr lang="ru-RU" b="1" dirty="0" smtClean="0"/>
              <a:t>Классный руководитель: </a:t>
            </a:r>
            <a:r>
              <a:rPr lang="ru-RU" dirty="0" smtClean="0"/>
              <a:t>Брагина Галина Анатольевна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68649" y="476672"/>
            <a:ext cx="7175351" cy="1793167"/>
          </a:xfrm>
        </p:spPr>
        <p:txBody>
          <a:bodyPr/>
          <a:lstStyle/>
          <a:p>
            <a:r>
              <a:rPr lang="ru-RU" dirty="0" smtClean="0"/>
              <a:t>Чудесное превращения хлопка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3" y="3140968"/>
            <a:ext cx="3919103" cy="25866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2843808" y="31174"/>
            <a:ext cx="41044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« МАОУ №2 »</a:t>
            </a:r>
            <a:endParaRPr lang="ru-RU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3995936" y="6438322"/>
            <a:ext cx="122341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50" dirty="0" smtClean="0"/>
              <a:t>Молчаново 2015 </a:t>
            </a:r>
            <a:endParaRPr lang="ru-RU" sz="1050" dirty="0"/>
          </a:p>
        </p:txBody>
      </p:sp>
    </p:spTree>
    <p:extLst>
      <p:ext uri="{BB962C8B-B14F-4D97-AF65-F5344CB8AC3E}">
        <p14:creationId xmlns:p14="http://schemas.microsoft.com/office/powerpoint/2010/main" val="1279073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6" y="1844824"/>
            <a:ext cx="4176464" cy="3670344"/>
          </a:xfrm>
        </p:spPr>
        <p:txBody>
          <a:bodyPr/>
          <a:lstStyle/>
          <a:p>
            <a:r>
              <a:rPr lang="ru-RU" dirty="0" smtClean="0"/>
              <a:t>Созревший плод-коробочка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8640"/>
            <a:ext cx="3888432" cy="6356404"/>
          </a:xfrm>
        </p:spPr>
      </p:pic>
    </p:spTree>
    <p:extLst>
      <p:ext uri="{BB962C8B-B14F-4D97-AF65-F5344CB8AC3E}">
        <p14:creationId xmlns:p14="http://schemas.microsoft.com/office/powerpoint/2010/main" val="169664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16632"/>
            <a:ext cx="6408712" cy="62589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47415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0032" y="2348880"/>
            <a:ext cx="3920223" cy="174652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838" y="1772816"/>
            <a:ext cx="3808413" cy="32625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5" descr="482794AD-E00E-44CC-A2D6-031D36A38474_mw800_mh600_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1"/>
            <a:ext cx="4752529" cy="52749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41502076.wav">
            <a:hlinkClick r:id="" action="ppaction://media"/>
          </p:cNvPr>
          <p:cNvPicPr>
            <a:picLocks noChangeAspect="1"/>
          </p:cNvPicPr>
          <p:nvPr>
            <a:wavAudioFile r:embed="rId1" name="41500F2E.wav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7045" y="1412776"/>
            <a:ext cx="468052" cy="468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977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3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692696"/>
            <a:ext cx="3328372" cy="1872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4" descr="post-3374-1197574190_thumb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545"/>
            <a:ext cx="5341910" cy="55446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F2052076.wav">
            <a:hlinkClick r:id="" action="ppaction://media"/>
          </p:cNvPr>
          <p:cNvPicPr>
            <a:picLocks noChangeAspect="1"/>
          </p:cNvPicPr>
          <p:nvPr>
            <a:wavAudioFile r:embed="rId1" name="F2059AC3.wav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429000"/>
            <a:ext cx="5524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295" y="3356992"/>
            <a:ext cx="3426568" cy="19188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6558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60648"/>
            <a:ext cx="4101787" cy="27325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4" descr="A88DE706-8823-4D2F-9AEA-C7E7E6B2927F_mw800_mh60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230" y="764704"/>
            <a:ext cx="4680519" cy="53037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CD812076.wav">
            <a:hlinkClick r:id="" action="ppaction://media"/>
          </p:cNvPr>
          <p:cNvPicPr>
            <a:picLocks noChangeAspect="1"/>
          </p:cNvPicPr>
          <p:nvPr>
            <a:wavAudioFile r:embed="rId1" name="CD81FA49.wav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79" y="3284984"/>
            <a:ext cx="5524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9629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7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3453"/>
            <a:ext cx="7193041" cy="30021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5" descr="11472436222919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36912"/>
            <a:ext cx="3744416" cy="39359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B34D2091.wav">
            <a:hlinkClick r:id="" action="ppaction://media"/>
          </p:cNvPr>
          <p:cNvPicPr>
            <a:picLocks noChangeAspect="1"/>
          </p:cNvPicPr>
          <p:nvPr>
            <a:wavAudioFile r:embed="rId1" name="B34D57A3.wav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212976"/>
            <a:ext cx="5524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84984"/>
            <a:ext cx="4101252" cy="2736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1406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338" y="3546627"/>
            <a:ext cx="3347864" cy="25108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4" descr="tkatckij_tceh_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5279272" cy="56904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E9972091.wav">
            <a:hlinkClick r:id="" action="ppaction://media"/>
          </p:cNvPr>
          <p:cNvPicPr>
            <a:picLocks noChangeAspect="1"/>
          </p:cNvPicPr>
          <p:nvPr>
            <a:wavAudioFile r:embed="rId1" name="E997467A.wav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888" y="2986603"/>
            <a:ext cx="5524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8537" y="308920"/>
            <a:ext cx="3513076" cy="26776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470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7160583" cy="114300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844824"/>
            <a:ext cx="4536504" cy="43802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520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6672"/>
            <a:ext cx="6336704" cy="42329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Управляющая кнопка: справка 5">
            <a:hlinkClick r:id="" action="ppaction://noaction" highlightClick="1"/>
          </p:cNvPr>
          <p:cNvSpPr/>
          <p:nvPr/>
        </p:nvSpPr>
        <p:spPr>
          <a:xfrm rot="1305026">
            <a:off x="1508591" y="4309255"/>
            <a:ext cx="2376264" cy="1800200"/>
          </a:xfrm>
          <a:prstGeom prst="actionButtonHelp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справка 6">
            <a:hlinkClick r:id="" action="ppaction://noaction" highlightClick="1"/>
          </p:cNvPr>
          <p:cNvSpPr/>
          <p:nvPr/>
        </p:nvSpPr>
        <p:spPr>
          <a:xfrm rot="21106585">
            <a:off x="5868612" y="3936203"/>
            <a:ext cx="2448272" cy="2196244"/>
          </a:xfrm>
          <a:prstGeom prst="actionButtonHelp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справка 7">
            <a:hlinkClick r:id="" action="ppaction://noaction" highlightClick="1"/>
          </p:cNvPr>
          <p:cNvSpPr/>
          <p:nvPr/>
        </p:nvSpPr>
        <p:spPr>
          <a:xfrm rot="623907">
            <a:off x="6938930" y="697541"/>
            <a:ext cx="1800200" cy="1656184"/>
          </a:xfrm>
          <a:prstGeom prst="actionButtonHelp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942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444"/>
            <a:ext cx="9144000" cy="6785812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766655"/>
            <a:ext cx="1762125" cy="26003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6705" y="3766655"/>
            <a:ext cx="290399" cy="28803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4537477"/>
            <a:ext cx="407989" cy="4046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409" y="3301247"/>
            <a:ext cx="203995" cy="20233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498" y="3016490"/>
            <a:ext cx="180414" cy="178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23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149080"/>
            <a:ext cx="4464496" cy="2088232"/>
          </a:xfrm>
        </p:spPr>
        <p:txBody>
          <a:bodyPr/>
          <a:lstStyle/>
          <a:p>
            <a:r>
              <a:rPr lang="ru-RU" dirty="0" smtClean="0"/>
              <a:t>Семечко хлопка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95" y="394110"/>
            <a:ext cx="5435025" cy="30572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620688"/>
            <a:ext cx="3184452" cy="5661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24745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Первый росточек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188640"/>
            <a:ext cx="6016666" cy="3384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1275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1268760"/>
            <a:ext cx="4064239" cy="3528392"/>
          </a:xfrm>
        </p:spPr>
        <p:txBody>
          <a:bodyPr/>
          <a:lstStyle/>
          <a:p>
            <a:r>
              <a:rPr lang="ru-RU" dirty="0" smtClean="0"/>
              <a:t>Цветение</a:t>
            </a:r>
            <a:br>
              <a:rPr lang="ru-RU" dirty="0" smtClean="0"/>
            </a:br>
            <a:r>
              <a:rPr lang="ru-RU" dirty="0" smtClean="0"/>
              <a:t>хлопка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60648"/>
            <a:ext cx="3466876" cy="6163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17702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" y="332656"/>
            <a:ext cx="8993637" cy="57873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4572000" y="2070140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75000"/>
                  </a:schemeClr>
                </a:solidFill>
              </a:rPr>
              <a:t>Цветок хлопчатника</a:t>
            </a:r>
            <a:endParaRPr lang="ru-RU" b="1" dirty="0">
              <a:solidFill>
                <a:schemeClr val="bg2">
                  <a:lumMod val="75000"/>
                </a:schemeClr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 flipV="1">
            <a:off x="4355976" y="2492896"/>
            <a:ext cx="504056" cy="72008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043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89877"/>
            <a:ext cx="3384376" cy="60166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16632"/>
            <a:ext cx="3425577" cy="60899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3799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5034927"/>
            <a:ext cx="3600400" cy="1584176"/>
          </a:xfrm>
        </p:spPr>
        <p:txBody>
          <a:bodyPr/>
          <a:lstStyle/>
          <a:p>
            <a:pPr marL="0" indent="0">
              <a:buNone/>
            </a:pPr>
            <a:r>
              <a:rPr lang="ru-RU" sz="3200" dirty="0" smtClean="0"/>
              <a:t>Плод-коробочка</a:t>
            </a:r>
            <a:endParaRPr lang="ru-RU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45" y="260648"/>
            <a:ext cx="3672408" cy="5971112"/>
          </a:xfrm>
        </p:spPr>
      </p:pic>
      <p:cxnSp>
        <p:nvCxnSpPr>
          <p:cNvPr id="6" name="Прямая со стрелкой 5"/>
          <p:cNvCxnSpPr/>
          <p:nvPr/>
        </p:nvCxnSpPr>
        <p:spPr>
          <a:xfrm flipH="1" flipV="1">
            <a:off x="3635896" y="5018516"/>
            <a:ext cx="864096" cy="282692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124745"/>
            <a:ext cx="3501579" cy="26274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64735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746</TotalTime>
  <Words>41</Words>
  <Application>Microsoft Office PowerPoint</Application>
  <PresentationFormat>Экран (4:3)</PresentationFormat>
  <Paragraphs>14</Paragraphs>
  <Slides>17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Воздушный поток</vt:lpstr>
      <vt:lpstr>Чудесное превращения хлопка</vt:lpstr>
      <vt:lpstr>Презентация PowerPoint</vt:lpstr>
      <vt:lpstr>Презентация PowerPoint</vt:lpstr>
      <vt:lpstr>Семечко хлопка</vt:lpstr>
      <vt:lpstr>Первый росточек</vt:lpstr>
      <vt:lpstr>Цветение хлопка </vt:lpstr>
      <vt:lpstr>Презентация PowerPoint</vt:lpstr>
      <vt:lpstr>Презентация PowerPoint</vt:lpstr>
      <vt:lpstr>Плод-коробочка</vt:lpstr>
      <vt:lpstr>Созревший плод-коробочка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Хлопок</dc:title>
  <dc:creator>User</dc:creator>
  <cp:lastModifiedBy>User</cp:lastModifiedBy>
  <cp:revision>25</cp:revision>
  <dcterms:created xsi:type="dcterms:W3CDTF">2015-04-09T04:41:25Z</dcterms:created>
  <dcterms:modified xsi:type="dcterms:W3CDTF">2015-04-10T14:01:10Z</dcterms:modified>
</cp:coreProperties>
</file>