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05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72" r:id="rId50"/>
    <p:sldId id="371" r:id="rId51"/>
    <p:sldId id="370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4" r:id="rId78"/>
    <p:sldId id="373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8" r:id="rId112"/>
    <p:sldId id="369" r:id="rId1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5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B6E6C9-5C1D-4794-A185-729BB44C951F}" type="datetimeFigureOut">
              <a:rPr lang="ru-RU" smtClean="0"/>
              <a:t>02.05.2016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7D0EF2-421E-4872-A31F-7BC9097829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0</Words>
  <Application>Microsoft Office PowerPoint</Application>
  <PresentationFormat>Экран (4:3)</PresentationFormat>
  <Paragraphs>0</Paragraphs>
  <Slides>112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112</vt:i4>
      </vt:variant>
    </vt:vector>
  </HeadingPairs>
  <TitlesOfParts>
    <vt:vector size="1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  <vt:lpstr>Слайд 78</vt:lpstr>
      <vt:lpstr>Слайд 79</vt:lpstr>
      <vt:lpstr>Слайд 80</vt:lpstr>
      <vt:lpstr>Слайд 81</vt:lpstr>
      <vt:lpstr>Слайд 82</vt:lpstr>
      <vt:lpstr>Слайд 83</vt:lpstr>
      <vt:lpstr>Слайд 84</vt:lpstr>
      <vt:lpstr>Слайд 85</vt:lpstr>
      <vt:lpstr>Слайд 86</vt:lpstr>
      <vt:lpstr>Слайд 87</vt:lpstr>
      <vt:lpstr>Слайд 88</vt:lpstr>
      <vt:lpstr>Слайд 89</vt:lpstr>
      <vt:lpstr>Слайд 90</vt:lpstr>
      <vt:lpstr>Слайд 91</vt:lpstr>
      <vt:lpstr>Слайд 92</vt:lpstr>
      <vt:lpstr>Слайд 93</vt:lpstr>
      <vt:lpstr>Слайд 94</vt:lpstr>
      <vt:lpstr>Слайд 95</vt:lpstr>
      <vt:lpstr>Слайд 96</vt:lpstr>
      <vt:lpstr>Слайд 97</vt:lpstr>
      <vt:lpstr>Слайд 98</vt:lpstr>
      <vt:lpstr>Слайд 99</vt:lpstr>
      <vt:lpstr>Слайд 100</vt:lpstr>
      <vt:lpstr>Слайд 101</vt:lpstr>
      <vt:lpstr>Слайд 102</vt:lpstr>
      <vt:lpstr>Слайд 103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Perdodil</dc:creator>
  <cp:lastModifiedBy>Perdodil</cp:lastModifiedBy>
  <cp:revision>14</cp:revision>
  <dcterms:created xsi:type="dcterms:W3CDTF">2016-05-02T04:48:50Z</dcterms:created>
  <dcterms:modified xsi:type="dcterms:W3CDTF">2016-05-02T06:30:53Z</dcterms:modified>
</cp:coreProperties>
</file>