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3" r:id="rId6"/>
    <p:sldId id="261" r:id="rId7"/>
    <p:sldId id="262" r:id="rId8"/>
    <p:sldId id="264" r:id="rId9"/>
    <p:sldId id="269" r:id="rId10"/>
    <p:sldId id="265" r:id="rId11"/>
    <p:sldId id="267" r:id="rId12"/>
    <p:sldId id="256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88" autoAdjust="0"/>
    <p:restoredTop sz="94280" autoAdjust="0"/>
  </p:normalViewPr>
  <p:slideViewPr>
    <p:cSldViewPr snapToGrid="0">
      <p:cViewPr varScale="1">
        <p:scale>
          <a:sx n="68" d="100"/>
          <a:sy n="68" d="100"/>
        </p:scale>
        <p:origin x="80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ADEA4-36A0-4C36-B3A4-E0E3F50A78F8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58F1C-BF4D-46DB-BA19-540E8A0EDE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5641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58F1C-BF4D-46DB-BA19-540E8A0EDEB8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722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067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855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30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944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435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579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563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779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174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454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4658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D032C-3ACD-4680-9629-487ECA812D2E}" type="datetimeFigureOut">
              <a:rPr lang="ru-RU" smtClean="0"/>
              <a:t>14.09.2016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8F68D-49C6-4313-B5D5-173F712672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5545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gif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3.gif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d83fc2c33421239346d97be2127278c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51342" y="4077110"/>
            <a:ext cx="933156" cy="933156"/>
          </a:xfrm>
          <a:prstGeom prst="rect">
            <a:avLst/>
          </a:prstGeom>
        </p:spPr>
      </p:pic>
      <p:pic>
        <p:nvPicPr>
          <p:cNvPr id="2054" name="Picture 6" descr="Картинки по запросу прибытие поезд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80221" y="2759293"/>
            <a:ext cx="84753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dirty="0">
                <a:solidFill>
                  <a:schemeClr val="bg1"/>
                </a:solidFill>
              </a:rPr>
              <a:t>STORY PICTURES</a:t>
            </a:r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49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VI - Переходи на лучшее-S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829"/>
            <a:ext cx="1217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Ролик «Переходи на лучшее» для </a:t>
            </a:r>
            <a:r>
              <a:rPr lang="en-US" sz="3200" dirty="0"/>
              <a:t>Ivi.ru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302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итРес_ Читай легальн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 cstate="print"/>
          <a:srcRect l="706" t="316" r="562" b="-316"/>
          <a:stretch>
            <a:fillRect/>
          </a:stretch>
        </p:blipFill>
        <p:spPr>
          <a:xfrm>
            <a:off x="-1" y="0"/>
            <a:ext cx="12192001" cy="6887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829"/>
            <a:ext cx="1217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Социальный ролик «Не помогай пиратам».</a:t>
            </a:r>
          </a:p>
        </p:txBody>
      </p:sp>
    </p:spTree>
    <p:extLst>
      <p:ext uri="{BB962C8B-B14F-4D97-AF65-F5344CB8AC3E}">
        <p14:creationId xmlns:p14="http://schemas.microsoft.com/office/powerpoint/2010/main" val="15080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1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d83fc2c33421239346d97be2127278c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49776" y="3018971"/>
            <a:ext cx="351180" cy="35118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073444" y="1075202"/>
            <a:ext cx="4403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</a:rPr>
              <a:t>AM@STORYPICTURES.RU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26" name="Picture 2" descr="Картинки по запросу траволта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68" y="259594"/>
            <a:ext cx="6792476" cy="659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306863" y="0"/>
            <a:ext cx="58851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chemeClr val="bg1"/>
                </a:solidFill>
              </a:rPr>
              <a:t>STORY PICTURES</a:t>
            </a:r>
            <a:endParaRPr lang="ru-RU" sz="6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36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1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бунт одного менеджера (НТВ) 'клерк в гневе страшен'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" y="0"/>
            <a:ext cx="12192001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4517" y="-14514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0"/>
            <a:ext cx="121919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«Бунт одного менеджера» - первый вирусный ролик в Рунете. </a:t>
            </a:r>
          </a:p>
          <a:p>
            <a:r>
              <a:rPr lang="ru-RU" sz="3200" dirty="0"/>
              <a:t>11 </a:t>
            </a:r>
            <a:r>
              <a:rPr lang="en-US" sz="3200" dirty="0"/>
              <a:t>000 000</a:t>
            </a:r>
            <a:r>
              <a:rPr lang="ru-RU" sz="3200" dirty="0"/>
              <a:t> просмотров за первую неделю. Реклама фильма </a:t>
            </a:r>
            <a:r>
              <a:rPr lang="en-US" sz="3200" dirty="0"/>
              <a:t>Wanted.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32503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4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martUp- Вассерман раздевается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34847" y="4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4518" y="0"/>
            <a:ext cx="121861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ОНОТОЛЕ ВАССЕРМАН рассказывает, как снять самый популярный вирусный ролик. Реклама </a:t>
            </a:r>
            <a:r>
              <a:rPr lang="en-US" sz="3200" dirty="0"/>
              <a:t>on-line </a:t>
            </a:r>
            <a:r>
              <a:rPr lang="ru-RU" sz="3200" dirty="0"/>
              <a:t>магазина </a:t>
            </a:r>
            <a:r>
              <a:rPr lang="en-US" sz="3200" dirty="0"/>
              <a:t>Smart-Up.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033147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0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o- быстрорастворимый офи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4829"/>
            <a:ext cx="121716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Классика вирусного видео - «Быстрорастворимый офис»</a:t>
            </a:r>
            <a:r>
              <a:rPr lang="en-US" sz="3200" dirty="0"/>
              <a:t> </a:t>
            </a:r>
            <a:r>
              <a:rPr lang="ru-RU" sz="3200" dirty="0"/>
              <a:t>для компании «Р</a:t>
            </a:r>
            <a:r>
              <a:rPr lang="en-US" sz="3200" dirty="0"/>
              <a:t>ECO</a:t>
            </a:r>
            <a:r>
              <a:rPr lang="ru-RU" sz="3200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822536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48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Nestle fitness_ Роман с холодильником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/>
          <a:srcRect l="75" t="316" r="-79" b="-316"/>
          <a:stretch/>
        </p:blipFill>
        <p:spPr>
          <a:xfrm>
            <a:off x="-1" y="0"/>
            <a:ext cx="12195847" cy="6887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829"/>
            <a:ext cx="1217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Рекламный ролик «Роман с холодильником» для </a:t>
            </a:r>
            <a:r>
              <a:rPr lang="en-US" sz="3200" dirty="0"/>
              <a:t>Nestle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872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prite- Токисод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4829"/>
            <a:ext cx="1217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Использование спецэффектов в рекламном ролике для </a:t>
            </a:r>
            <a:r>
              <a:rPr lang="en-US" sz="3200" dirty="0"/>
              <a:t>Coca-Cola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5769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0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Яндекс.Такс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/>
          <a:srcRect l="76" t="316" r="-76" b="-316"/>
          <a:stretch>
            <a:fillRect/>
          </a:stretch>
        </p:blipFill>
        <p:spPr>
          <a:xfrm>
            <a:off x="-1" y="0"/>
            <a:ext cx="12195845" cy="6887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829"/>
            <a:ext cx="121716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Использование павильонных декораций в рекламном ролике для Яндекса.</a:t>
            </a:r>
          </a:p>
        </p:txBody>
      </p:sp>
    </p:spTree>
    <p:extLst>
      <p:ext uri="{BB962C8B-B14F-4D97-AF65-F5344CB8AC3E}">
        <p14:creationId xmlns:p14="http://schemas.microsoft.com/office/powerpoint/2010/main" val="1138624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4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2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Nivea- 5в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/>
          <a:srcRect l="113" t="316" r="-113" b="-316"/>
          <a:stretch/>
        </p:blipFill>
        <p:spPr>
          <a:xfrm>
            <a:off x="0" y="0"/>
            <a:ext cx="12206264" cy="6887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829"/>
            <a:ext cx="1217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Демонстрация продукта в серии видео для </a:t>
            </a:r>
            <a:r>
              <a:rPr lang="en-US" sz="3200" dirty="0"/>
              <a:t>Nivea</a:t>
            </a:r>
            <a:r>
              <a:rPr lang="ru-RU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1869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69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дноклассники_ работа в социальной сети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 cstate="print"/>
          <a:srcRect l="74" t="317" r="-70" b="-317"/>
          <a:stretch/>
        </p:blipFill>
        <p:spPr>
          <a:xfrm>
            <a:off x="-1" y="1"/>
            <a:ext cx="12222473" cy="688702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-20333" y="-18711"/>
            <a:ext cx="12206517" cy="121920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4829"/>
            <a:ext cx="121716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Создание имиджа работодателя  в серии роликов для </a:t>
            </a:r>
            <a:r>
              <a:rPr lang="en-US" sz="3200" dirty="0"/>
              <a:t>Mail.ru</a:t>
            </a:r>
            <a:r>
              <a:rPr lang="ru-RU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97916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722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1031</TotalTime>
  <Words>119</Words>
  <Application>Microsoft Office PowerPoint</Application>
  <PresentationFormat>Широкоэкранный</PresentationFormat>
  <Paragraphs>15</Paragraphs>
  <Slides>12</Slides>
  <Notes>1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Тимур Гаджиев</dc:creator>
  <cp:lastModifiedBy>Тимур Гаджиев</cp:lastModifiedBy>
  <cp:revision>64</cp:revision>
  <dcterms:created xsi:type="dcterms:W3CDTF">2016-09-10T10:36:28Z</dcterms:created>
  <dcterms:modified xsi:type="dcterms:W3CDTF">2016-09-14T10:28:07Z</dcterms:modified>
</cp:coreProperties>
</file>