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66" r:id="rId2"/>
  </p:sldMasterIdLst>
  <p:sldIdLst>
    <p:sldId id="256" r:id="rId3"/>
    <p:sldId id="257" r:id="rId4"/>
    <p:sldId id="258" r:id="rId5"/>
    <p:sldId id="259" r:id="rId6"/>
    <p:sldId id="265" r:id="rId7"/>
    <p:sldId id="266" r:id="rId8"/>
    <p:sldId id="260" r:id="rId9"/>
    <p:sldId id="261" r:id="rId10"/>
    <p:sldId id="262" r:id="rId11"/>
    <p:sldId id="263" r:id="rId12"/>
    <p:sldId id="268" r:id="rId13"/>
    <p:sldId id="264" r:id="rId14"/>
    <p:sldId id="267" r:id="rId15"/>
    <p:sldId id="272" r:id="rId16"/>
    <p:sldId id="269" r:id="rId17"/>
    <p:sldId id="270" r:id="rId18"/>
    <p:sldId id="271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2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982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228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30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293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1420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8233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641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859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1847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2280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957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8985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7877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5163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6522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231610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3345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1441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0379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0670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40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073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009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104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19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682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821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548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602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9ABE7A8-AE7B-4310-8346-8CCE22FBBFBA}" type="datetimeFigureOut">
              <a:rPr lang="ru-RU" smtClean="0"/>
              <a:t>31.01.2017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498615E-0B4A-43FD-B1F4-4E8C1FB9FD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538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  <p:sldLayoutId id="2147483782" r:id="rId16"/>
    <p:sldLayoutId id="214748378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origins.org.ua/page.php?id_story=1340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1284" y="0"/>
            <a:ext cx="7790212" cy="181692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Креационизм</a:t>
            </a:r>
            <a:b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4384" y="2265218"/>
            <a:ext cx="3669476" cy="4251366"/>
          </a:xfrm>
        </p:spPr>
        <p:txBody>
          <a:bodyPr>
            <a:normAutofit fontScale="85000" lnSpcReduction="10000"/>
          </a:bodyPr>
          <a:lstStyle/>
          <a:p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Креационисты верят, что Землю, космос, животных, людей сотворил Бог за 6 обычных дней, потому что так написано в Библии. </a:t>
            </a:r>
            <a:endParaRPr lang="ru-RU" sz="3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28" name="Picture 4" descr="http://www.radionetplus.ru/uploads/posts/2013-04/1365740938_planeta-zemlya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285" y="1923803"/>
            <a:ext cx="7894715" cy="493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41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195" y="1163782"/>
            <a:ext cx="4236927" cy="5415147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Как возникли органические вещества, из которых далее образовались живые клетки?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В 1924 г. Опарин предположил теорию, что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условиях первобытной Земли органические вещества возникали из простейших соединений — аммиака, метана, водорода и воды. Энергия, необходимая для подобных превращений, могла быть получена или от ультрафиолетового излучения, или от частых грозовых электрических разрядов — молний. Возможно, эти органические вещества постепенно накапливались в Древнем океане, образуя первичный бульон, в котором и зародилась жизнь.</a:t>
            </a:r>
          </a:p>
        </p:txBody>
      </p:sp>
      <p:pic>
        <p:nvPicPr>
          <p:cNvPr id="5122" name="Picture 2" descr="http://www.setwalls.ru/download.php?file=201305/1920x1080/setwalls.ru-403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494" y="0"/>
            <a:ext cx="4850337" cy="323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bugaga.ru/uploads/posts/2013-01/1358875714_molnii-iz-vulkanov-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551" y="1431522"/>
            <a:ext cx="4751449" cy="301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w-dog.ru/wallpapers/11/0/492829202124748/more-volny-groza-molnii-obla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766" y="4011761"/>
            <a:ext cx="5210505" cy="284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36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756" y="855023"/>
            <a:ext cx="5998236" cy="574765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 доказательством возможности этого считается опыт американца Мюллера, проведенный в 1953 г.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Однако, он имеет весьма существенные недостатки:</a:t>
            </a:r>
          </a:p>
          <a:p>
            <a:pPr algn="l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 Там были не те начальные вещества</a:t>
            </a:r>
          </a:p>
          <a:p>
            <a:pPr algn="l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 Он использовал не те условия</a:t>
            </a:r>
          </a:p>
          <a:p>
            <a:pPr algn="l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3. У него получился не тот результат</a:t>
            </a:r>
          </a:p>
          <a:p>
            <a:pPr algn="l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 действительности Миллер получил ядовитую смесь, которая исключает даже малейшую вероятность появления жизни.</a:t>
            </a:r>
          </a:p>
          <a:p>
            <a:pPr algn="l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 США, в Государственном университете Сан-Диего проходили дебаты. В конце дебатов кто-то заметил: «Сегодня вечером своим присутствием в этой аудитории нас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почтил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доктор Стэнли Миллер».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октор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Д. Гиш объяснил, почему опыт Миллера не может произвести живое из неживого. И доктора Миллера спросили: «Вы хотите ответить на то, что доктор Гиш сказал о ваших опытах?» Доктор Миллер ответил: «Нет». Он не верил в это уже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давно!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 вы верите?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146" name="Picture 2" descr="http://mtdata.ru/u16/photoE4B7/20100931999-0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992" y="1374695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12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4398" y="1864425"/>
            <a:ext cx="3206964" cy="4085112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Согласно теории эволюции, люди «эволюционировали» от обезьян. В процессе эволюции обезьяны выпрямились, увеличились в росте… А что говорят нам археологические раскопки?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074" name="Picture 2" descr="Картинки по запросу развитие от обезьяны до челове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427" y="1175658"/>
            <a:ext cx="7328191" cy="428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496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8130" y="2730918"/>
            <a:ext cx="6495802" cy="3871762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Всё чаще и чаще на всех уголках планеты в ходе раскопок находят людей гигантов у которых рост достигает до 10 метров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...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одной из старинных книг, озаглавленной «История и античность», хранящейся ныне в библиотеке Оксфордского университета, есть отчет о находке гигантского скелета, сделанной в средние века в Камберленде. «Гигант зарыт в землю на глубину четырех ярдов и находится в полном военном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облачении.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Его меч и боевой топор покоятся рядом с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ним.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Длина скелета 4,5 ярда (4 метра), а зубы «большого человека» измеряются 6,5 дюйма (17 сантиметров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)».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Эти факты разрушают теорию эволюции до основания!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098" name="Picture 2" descr="гиган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336" y="0"/>
            <a:ext cx="3472750" cy="347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велика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468" y="3019549"/>
            <a:ext cx="4235532" cy="38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скелеты великан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610" y="0"/>
            <a:ext cx="4854963" cy="273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98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774" y="712519"/>
            <a:ext cx="4738881" cy="575953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Эволюционисты говорят, что одни виды животных переходят в другие посредством мутаций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макроэволюция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Из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учебника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 биологии можно узнать, что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микроэволюция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отвечает за видообразование внутри родов живых существ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(например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собак из волков или шакалов), а вот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макроэволюция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 это как раз то, что привело ко всему многообразию окружающего нас мира животных и растений. 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Но и эта теория не имеет доказательств. А опыты смогли доказать, что мутации приводят лишь к болезням, уродству и вымиранию вида. Но никак не к образованию нового. Никогда мутация не сможет добавить что-то новое организму, например, крыла бескрылому, или глаза безглазому.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26" name="Picture 2" descr="http://www.zagony.ru/admin_new/foto/2009-1-28/1233152364/mutacii_zhivotnykh_20_foto_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330" y="2870055"/>
            <a:ext cx="2638011" cy="345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mtdata.ru/u25/photo954E/20874582920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547" y="372774"/>
            <a:ext cx="4165021" cy="233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3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53" y="890649"/>
            <a:ext cx="5167993" cy="570015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Теория эволюции говорит, что из одних животных образовались другие, более развитые. Однако никаких ископаемых с переходными звеньями никогда не было найдено. А то, что выдвигается как «переходное звено», просто является подделкой. Например, австралопитек – это просто вымерший вид обезьян, что доказали Соли Соперман и Чарльз Оксфорд. 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Останки, распределенные эволюционистами на мифические классы типа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Homo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erectus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Homo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ergaster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Homo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sapiens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принадлежат различным человеческим племенам, т. К. нет ни какой разницы между ними и скелетом современного человека. Единственная разница заключается в структуре и изменении черепа, однако она до сих пор наблюдается у различных человеческих рас.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7170" name="Picture 2" descr="http://gallery.ykt.ru/galleries/old/history/9029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746" y="1281587"/>
            <a:ext cx="676275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4963886" y="2921330"/>
            <a:ext cx="522514" cy="13062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847605" y="3325091"/>
            <a:ext cx="3443844" cy="12944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797631" y="3336966"/>
            <a:ext cx="4096987" cy="1401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168239" y="3526971"/>
            <a:ext cx="6353299" cy="1555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587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881" y="427512"/>
            <a:ext cx="4857007" cy="6258295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Пилдамский человек. Его череп 35 лет считался переходным звеном между обезьяной и человеком. Но сотрудники британского музея обнаружили, что Чарльз Дарсон умышленно подогнал и вставил челюсть от обезьяны в человеческий череп.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етикант. На самом деле нашли череп обезьяны, а в 14-ти м. бедренную кость человека. 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Неандерталец. Сейчас доказано, что это был обычный человек, только с деформированной спиной – возможно он просто болел артритом. 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Человек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ебрасский. Кто-то нашел один зуб, и по нему был выстроен весь человек! А на самом деле это оказался зуб свиньи!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194" name="Picture 2" descr="http://gallery.ykt.ru/galleries/old/history/9029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089" y="427512"/>
            <a:ext cx="676275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4702629" y="1175657"/>
            <a:ext cx="831272" cy="19000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738853" y="3360717"/>
            <a:ext cx="2647599" cy="950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5058888" y="4108862"/>
            <a:ext cx="3752603" cy="8620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4738853" y="4301140"/>
            <a:ext cx="5794560" cy="1339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40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7506" y="961900"/>
            <a:ext cx="6780811" cy="5605155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Еще один вопрос. Как в процессе эволюции появилась душа? 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Есть тысячи свидетельств людей, у которых была клиническая смерть. Они говорят, что вышли из тела, видели себя ( т. Е. свое тело) со стороны, а потом полетели по тоннелю к свету…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Врачи, которые чаще сталкиваются с такими пациентами, больше других верят в то, что жизнь после смерти есть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А вот о каком поразительном случае рассказал однажды исследователь Александр Потапов. Пациент, находящийся в коме, был доставлен в реанимационную палату клиники. Мероприятия по оживлению были безуспешными. Мозг погиб,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энцефалограмма( исследование активности)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представляла собой прямую линию. Решили применить интубацию (введение в гортань и трахею трубки для искусственной вентиляции и восстановления проходимости дыхательных путей).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Во рту потерпевшего находился зубной протез. Врач вынула его и положила на столик. Спустя полтора часа пациент все-таки ожил. А через неделю, когда та же сотрудница разносила больным медикаменты, вернувшийся с того света заявил ей: "Верните мой протез! Вы вынули его у меня и засунули в выдвижной ящик столика на колесах!"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опрос 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пациента показал: он наблюдал сверху свое тело, лежащее на койке. Подробно описал палату и действия врачей в момент своей смерти. Человек очень боялся, что медики прекратят оживление, и всеми силами хотел дать понять им, что он жив.</a:t>
            </a:r>
          </a:p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50" name="Picture 2" descr="http://s020.radikal.ru/i719/1401/19/ab295a03c1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317" y="3175927"/>
            <a:ext cx="5173683" cy="2910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stihi.ru/pics/2016/05/19/101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660" y="182972"/>
            <a:ext cx="2009775" cy="28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84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008" y="1318161"/>
            <a:ext cx="5605153" cy="495201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Как объяснить то, что человек, находясь в бессознательном состоянии, способен видеть, что происходит вокруг него? Более того, видят не только зрячие, но и слепые. Они рассказывают, какие действия производили медики с их безжизненными телами. И даже то, что было в соседних палатах.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свое время американский исследователь доктор Альфред Ринг совместно с коллегой Шэрон Купер записал свидетельства 18 человек, слепых от рождения, которые по каким-либо причинам оказались в состояниях, близких к смерти. По свидетельству опрошенных, предсмертные видения стали для них единственной возможностью понять, что значит видеть.</a:t>
            </a:r>
          </a:p>
          <a:p>
            <a:endParaRPr lang="ru-RU" dirty="0"/>
          </a:p>
        </p:txBody>
      </p:sp>
      <p:pic>
        <p:nvPicPr>
          <p:cNvPr id="3074" name="Picture 2" descr="http://ivday.ru/images/photos/medium/article129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216" y="365256"/>
            <a:ext cx="4248837" cy="281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nevsedoma.com.ua/images/2011/205/4/60120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426" y="3511327"/>
            <a:ext cx="4929208" cy="334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459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003" y="1151906"/>
            <a:ext cx="5771407" cy="508263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Сюрпризом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для многих людей является тот факт, что существует огромное количество доказательств в пользу того, что вся человеческая раса произошла от двух человек (Адама и Евы) несколько тысяч лет назад, и что в недавнем прошлом произошло серьезное сокращение популяции (эффект бутылочного горлышка) во время Потопа, и что после этого произошло единственное в своем роде рассеяние людей из одного места (от вавилонской башни). Еще больше их удивляет тот факт, что большинство этих доказательств звучат из уст ученых-эволюционистов. Огромное количество доказательств библейской истории было найдено современными генетиками. И эти доказательства доступны всем, кто захочет их изучить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hlinkClick r:id="rId2"/>
              </a:rPr>
              <a:t>http://</a:t>
            </a:r>
            <a:r>
              <a:rPr 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2"/>
              </a:rPr>
              <a:t>www.origins.org.ua/page.php?id_story=1340</a:t>
            </a:r>
            <a:r>
              <a:rPr lang="ru-RU" sz="13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– газета «Разумный замысел»</a:t>
            </a:r>
            <a:endParaRPr lang="en-US" sz="13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ru-RU" sz="1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098" name="Picture 2" descr="Адам, Ева, Ной и современная генети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410" y="1369064"/>
            <a:ext cx="6325590" cy="4455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8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060" y="1163782"/>
            <a:ext cx="3336389" cy="4239492"/>
          </a:xfrm>
        </p:spPr>
        <p:txBody>
          <a:bodyPr>
            <a:normAutofit fontScale="90000"/>
          </a:bodyPr>
          <a:lstStyle/>
          <a:p>
            <a:r>
              <a:rPr lang="ru-RU" sz="3000" dirty="0" smtClean="0"/>
              <a:t>Согласно Библии Земле около 6 тыс. лет. Это значит, что всего 6 тыс. лет назад Бог сотворил Адама и Еву. А от них дальше произошли все люди.</a:t>
            </a:r>
            <a:endParaRPr lang="ru-RU" sz="3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68290" y="3776353"/>
            <a:ext cx="5279159" cy="22764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://www.vesti.az/upload/images/news/2015/december/21/big/2282d0ee7c3033335a14e60574790f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063" y="409072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24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774" y="1270660"/>
            <a:ext cx="4798257" cy="50707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Известный креационист, доктор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Кент Ховинд заявил: Я предлагаю 250.000 долларов любому человеку, который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сможет представить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любое эмпирическое (научное)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доказательство эволюции. Деньги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предлагаются с 1990 года,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 годами сумма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увеличена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10.000 до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250.000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$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 Однако, еще ни один эволюционист не получил ее!!!</a:t>
            </a:r>
          </a:p>
          <a:p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Я верю, что Землю сотворил Бог!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 чему верите вы?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126" name="Picture 6" descr="http://mario.tomsk.fm/thumbs/h/181aed8d-082d-4e63-a002-4355ba4fc3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755" y="1911926"/>
            <a:ext cx="4172196" cy="3129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01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45" y="0"/>
            <a:ext cx="8745301" cy="4372651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0016" y="4478215"/>
            <a:ext cx="10996550" cy="20373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Пока мы живем на Земле, мы выбираем свою вечность!</a:t>
            </a:r>
          </a:p>
          <a:p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том как сделать правильный выбор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написано в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Библии.</a:t>
            </a:r>
          </a:p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Бог хочет, чтобы мы выбрали Его!!! </a:t>
            </a:r>
          </a:p>
        </p:txBody>
      </p:sp>
      <p:pic>
        <p:nvPicPr>
          <p:cNvPr id="6146" name="Picture 2" descr="http://www.tlcnorman.org/files/Heaven/heaven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896" y="2142868"/>
            <a:ext cx="2618742" cy="1977869"/>
          </a:xfrm>
          <a:prstGeom prst="rect">
            <a:avLst/>
          </a:prstGeom>
          <a:noFill/>
          <a:effectLst>
            <a:softEdge rad="203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11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881" y="825337"/>
            <a:ext cx="4785756" cy="603266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Теперь приведем научные доказательства молодости космоса  и Земли.</a:t>
            </a:r>
            <a:b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 космосе очень много пыли. И она оседает, образуя слой пыли. В 1950-х годах ученые пытались подсчитать сколько пыли на Луне. И они подсчитали, что за каждые 10 тыс. лет на Луне накапливается слой пыли в 2 см. Если умножить на возраст Луны по теории эволюции, то получится большое значение. И ученые думали, что на Луну невозможно будет приземлиться: корабль утонет в пыли. Но когда астронавты приземлились, они увидели, что на Луне чуть больше 1 см пыли. А если Луне миллиарды лет, то где вся пыль? </a:t>
            </a:r>
          </a:p>
        </p:txBody>
      </p:sp>
      <p:pic>
        <p:nvPicPr>
          <p:cNvPr id="3074" name="Picture 2" descr="http://podnogqali.ru/wp-content/uploads/2016/05/pervaja-vysadka-na-lunu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390" y="1098465"/>
            <a:ext cx="7085610" cy="531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31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9387" y="1116280"/>
            <a:ext cx="4215740" cy="5304675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Рассмотрим другие факты. </a:t>
            </a: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 космосе летает множество комет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Кометы обычно не очень большие (около километра в диаметре), и они теряют массу (она уходит в хвост).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«Мы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можем посчитать, как долго комета может терять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массу – говорят ученые.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 это происходит не очень долго — около 10 000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лет». Но возникает вопрос: если вселенной миллиарды лет, то почему летают кометы?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 </a:t>
            </a:r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больше – см. фильм «Ложь во имя науки»)</a:t>
            </a:r>
          </a:p>
        </p:txBody>
      </p:sp>
      <p:pic>
        <p:nvPicPr>
          <p:cNvPr id="4098" name="Picture 2" descr="http://lfly.ru/wp-content/uploads/2015/11/0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757" y="213755"/>
            <a:ext cx="3681351" cy="276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portalsafety.at.ua/_nw/28/006153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725" y="2644559"/>
            <a:ext cx="5625275" cy="421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12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8143" y="1377044"/>
            <a:ext cx="4061987" cy="530827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 1836 г более 100 исследователей в королевской обсерватории Гринвичи и военно-морской обсерватории США проводят непосредственное визуальное исследование, которое показывает, что диаметр солнца уменьшается приблизительно на 1,5 м/час. По мнению исследователей темпы не изменяются с момента образования солнца. Но 1 млн. лет назад солнце должно было быть таким огромным, что на Земле не могло быть никакой жизни!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26" name="Picture 2" descr="http://planetara.biblio-wiki.ru/upload/000/u4/001/873ed7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155" y="724395"/>
            <a:ext cx="6986839" cy="4797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001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0644" y="1579418"/>
            <a:ext cx="4191990" cy="495200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Когда идут дожди, то 30% воды поступает в океан. И эта вода приносит с собой минеральные соли. Испарение «забирает» пресную воду и оставляет соли в океанах. И поэтому океаны приобретают соль каждый день. Но сегодня в океанах 4% соли. Это могло произойти за менее 5 тыс. лет. И если планете миллиарды лет, то почему в океанах нет больше соли?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50" name="Picture 2" descr="https://otvet.imgsmail.ru/download/767e7b0b0b985e0570220c8cfa034ba6_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34" y="59376"/>
            <a:ext cx="5081443" cy="25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doe.iitm.ac.in/murali/wp-content/uploads/sites/24/2015/01/Klamath_River_mouth_aerial_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161" y="2652573"/>
            <a:ext cx="6301839" cy="420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59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0592" y="1205827"/>
            <a:ext cx="5272388" cy="2469264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Сейчас посмотрим на динозавров. Теория эволюции говорит, что они вымерли около 65 млн. лет назад.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А Библия рассказывает о всемирном потопе, в результате которого погибли миллиарды животных.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122" name="Picture 2" descr="http://svopi.ru/uploads/posts/2015-11/1448778406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821" y="3496962"/>
            <a:ext cx="5975180" cy="33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unpictures.ru/images/1188626_travoyadnye-dinozav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95749"/>
            <a:ext cx="6029325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im0-tub-by.yandex.net/i?id=1b5dcad58a95ec2b89bad774084e6f30&amp;n=33&amp;h=215&amp;w=3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821" y="-1"/>
            <a:ext cx="5151395" cy="342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549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4962" y="475013"/>
            <a:ext cx="4737677" cy="5791564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осадочных пород содержатся миллиарды останков животных, многие из которых настолько хорошо сохранились, что их погребение под множеством отложений должно было произойти внезапно: они не успели ни разложиться под действием кислорода, ни стать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добычей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падальщиков. 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«Кладбища» ископаемых останков динозавров были найдены по всему миру, что говорит о всемирном потопе. 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Доктор Швайцер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описывает, как она почувствовала, что от скелета тираннозавра (найденного в районе Хелл-Крик,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Монтана, США)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исходил отчетливо трупный запах.</a:t>
            </a:r>
          </a:p>
        </p:txBody>
      </p:sp>
      <p:pic>
        <p:nvPicPr>
          <p:cNvPr id="6148" name="Picture 4" descr="http://i057.radikal.ru/1401/12/2b54e51c29a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594" y="475013"/>
            <a:ext cx="4730318" cy="2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s1.n1.by/sites/default/files/imagecache/full/news/05/19/840641/14004744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031" y="2907227"/>
            <a:ext cx="6385222" cy="359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47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5018" y="1186891"/>
            <a:ext cx="3722111" cy="5459696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Были обнаружены кости ящера,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содержащие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клетки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крови, гемоглобин и мягкую ткань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в том числе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кровеносные сосуды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Как же могла сохраниться кровь динозавров? 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Только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если они вымерли не миллионы лет назад, а подверглись стремительному погребению в результате потопа всего несколько тысяч лет назад.</a:t>
            </a:r>
          </a:p>
        </p:txBody>
      </p:sp>
      <p:pic>
        <p:nvPicPr>
          <p:cNvPr id="7172" name="Picture 4" descr="http://i.dailymail.co.uk/i/pix/2013/11/29/article-2515769-19BA126F00000578-21_634x2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518" y="5340254"/>
            <a:ext cx="3159211" cy="142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news.sololaki.ru/wp-content/uploads/2016/10/o_13251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632" y="0"/>
            <a:ext cx="7286367" cy="522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78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943</TotalTime>
  <Words>1710</Words>
  <Application>Microsoft Office PowerPoint</Application>
  <PresentationFormat>Широкоэкранный</PresentationFormat>
  <Paragraphs>52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Tw Cen MT</vt:lpstr>
      <vt:lpstr>Wingdings 2</vt:lpstr>
      <vt:lpstr>HDOfficeLightV0</vt:lpstr>
      <vt:lpstr>Капля</vt:lpstr>
      <vt:lpstr>                  Креационизм </vt:lpstr>
      <vt:lpstr>Согласно Библии Земле около 6 тыс. лет. Это значит, что всего 6 тыс. лет назад Бог сотворил Адама и Еву. А от них дальше произошли все люди.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Креационизм</dc:title>
  <dc:creator>Temp</dc:creator>
  <cp:lastModifiedBy>Gennady</cp:lastModifiedBy>
  <cp:revision>308</cp:revision>
  <dcterms:created xsi:type="dcterms:W3CDTF">2017-01-26T17:32:11Z</dcterms:created>
  <dcterms:modified xsi:type="dcterms:W3CDTF">2017-01-31T12:40:39Z</dcterms:modified>
</cp:coreProperties>
</file>