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82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низький рівень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Лист1!$B$2:$D$2</c:f>
              <c:numCache>
                <c:formatCode>0.0%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середній рівень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Лист1!$B$3:$D$3</c:f>
              <c:numCache>
                <c:formatCode>0.0%</c:formatCode>
                <c:ptCount val="3"/>
                <c:pt idx="0">
                  <c:v>9.0000000000000024E-2</c:v>
                </c:pt>
                <c:pt idx="1">
                  <c:v>8.0000000000000043E-2</c:v>
                </c:pt>
                <c:pt idx="2">
                  <c:v>7.3000000000000009E-2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достатній рівень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Лист1!$B$4:$D$4</c:f>
              <c:numCache>
                <c:formatCode>0.0%</c:formatCode>
                <c:ptCount val="3"/>
                <c:pt idx="0">
                  <c:v>0.56000000000000005</c:v>
                </c:pt>
                <c:pt idx="1">
                  <c:v>0.53300000000000003</c:v>
                </c:pt>
                <c:pt idx="2">
                  <c:v>0.46700000000000008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високи рівень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</c:strCache>
            </c:strRef>
          </c:cat>
          <c:val>
            <c:numRef>
              <c:f>Лист1!$B$5:$D$5</c:f>
              <c:numCache>
                <c:formatCode>0.0%</c:formatCode>
                <c:ptCount val="3"/>
                <c:pt idx="0">
                  <c:v>0.35000000000000031</c:v>
                </c:pt>
                <c:pt idx="1">
                  <c:v>0.38700000000000073</c:v>
                </c:pt>
                <c:pt idx="2">
                  <c:v>0.46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3083520"/>
        <c:axId val="161587968"/>
      </c:barChart>
      <c:catAx>
        <c:axId val="223083520"/>
        <c:scaling>
          <c:orientation val="minMax"/>
        </c:scaling>
        <c:delete val="0"/>
        <c:axPos val="b"/>
        <c:majorTickMark val="out"/>
        <c:minorTickMark val="none"/>
        <c:tickLblPos val="nextTo"/>
        <c:crossAx val="161587968"/>
        <c:crosses val="autoZero"/>
        <c:auto val="1"/>
        <c:lblAlgn val="ctr"/>
        <c:lblOffset val="100"/>
        <c:noMultiLvlLbl val="0"/>
      </c:catAx>
      <c:valAx>
        <c:axId val="161587968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2230835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klasnaocinka.com.ua/ru/dl/course/mycourses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klasnaocinka.com.ua/ru/dl/course/mycourses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4CE28A-4EB8-4FE0-812C-549C93A242D0}" type="doc">
      <dgm:prSet loTypeId="urn:microsoft.com/office/officeart/2011/layout/ThemePictureAccent" loCatId="officeonlin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2002124-6960-45D1-AE7B-AD03C62E839F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2">
                  <a:lumMod val="50000"/>
                </a:schemeClr>
              </a:solidFill>
            </a:rPr>
            <a:t>Переваги використання комп'ютерних технологій</a:t>
          </a:r>
          <a:endParaRPr lang="ru-RU" sz="2400" b="1" dirty="0">
            <a:solidFill>
              <a:schemeClr val="tx2">
                <a:lumMod val="50000"/>
              </a:schemeClr>
            </a:solidFill>
          </a:endParaRPr>
        </a:p>
      </dgm:t>
    </dgm:pt>
    <dgm:pt modelId="{B9A0F7E5-73ED-4BFC-9E1F-E953AD137F92}" type="parTrans" cxnId="{2ED8CD71-6645-444D-BBCC-A1986B51EF90}">
      <dgm:prSet/>
      <dgm:spPr/>
      <dgm:t>
        <a:bodyPr/>
        <a:lstStyle/>
        <a:p>
          <a:endParaRPr lang="ru-RU"/>
        </a:p>
      </dgm:t>
    </dgm:pt>
    <dgm:pt modelId="{7213557D-F566-4C58-A79B-59C51BEB270C}" type="sibTrans" cxnId="{2ED8CD71-6645-444D-BBCC-A1986B51EF90}">
      <dgm:prSet/>
      <dgm:spPr/>
      <dgm:t>
        <a:bodyPr/>
        <a:lstStyle/>
        <a:p>
          <a:endParaRPr lang="ru-RU"/>
        </a:p>
      </dgm:t>
    </dgm:pt>
    <dgm:pt modelId="{58CB3B92-9620-4B6D-B52B-DEBC04ED5BB2}">
      <dgm:prSet phldrT="[Текст]" custT="1"/>
      <dgm:spPr/>
      <dgm:t>
        <a:bodyPr/>
        <a:lstStyle/>
        <a:p>
          <a:pPr algn="ctr"/>
          <a:r>
            <a:rPr lang="uk-UA" sz="1800" dirty="0" smtClean="0">
              <a:solidFill>
                <a:schemeClr val="tx2">
                  <a:lumMod val="50000"/>
                </a:schemeClr>
              </a:solidFill>
            </a:rPr>
            <a:t>можливість вийти за межі традиційних методів навчання</a:t>
          </a:r>
          <a:endParaRPr lang="ru-RU" sz="1800" dirty="0">
            <a:solidFill>
              <a:schemeClr val="tx2">
                <a:lumMod val="50000"/>
              </a:schemeClr>
            </a:solidFill>
          </a:endParaRPr>
        </a:p>
      </dgm:t>
    </dgm:pt>
    <dgm:pt modelId="{1BB0C6B9-241E-4D17-8372-5C5DA95C41A5}" type="parTrans" cxnId="{D6D1A615-0ADE-4B42-855F-A1943E428507}">
      <dgm:prSet/>
      <dgm:spPr/>
      <dgm:t>
        <a:bodyPr/>
        <a:lstStyle/>
        <a:p>
          <a:endParaRPr lang="ru-RU"/>
        </a:p>
      </dgm:t>
    </dgm:pt>
    <dgm:pt modelId="{FF52BBD4-C564-4CF9-87DD-18572098FE97}" type="sibTrans" cxnId="{D6D1A615-0ADE-4B42-855F-A1943E428507}">
      <dgm:prSet/>
      <dgm:spPr/>
      <dgm:t>
        <a:bodyPr/>
        <a:lstStyle/>
        <a:p>
          <a:endParaRPr lang="ru-RU"/>
        </a:p>
      </dgm:t>
    </dgm:pt>
    <dgm:pt modelId="{BDF5B4DE-3F06-415C-965B-E509AD9C5E60}">
      <dgm:prSet phldrT="[Текст]" custT="1"/>
      <dgm:spPr/>
      <dgm:t>
        <a:bodyPr/>
        <a:lstStyle/>
        <a:p>
          <a:pPr algn="ctr"/>
          <a:r>
            <a:rPr lang="uk-UA" sz="1800" dirty="0" smtClean="0">
              <a:solidFill>
                <a:schemeClr val="tx2">
                  <a:lumMod val="50000"/>
                </a:schemeClr>
              </a:solidFill>
            </a:rPr>
            <a:t>привчання дитини самостійності у навчанні та самоконтролю</a:t>
          </a:r>
          <a:endParaRPr lang="ru-RU" sz="1800" dirty="0">
            <a:solidFill>
              <a:schemeClr val="tx2">
                <a:lumMod val="50000"/>
              </a:schemeClr>
            </a:solidFill>
          </a:endParaRPr>
        </a:p>
      </dgm:t>
    </dgm:pt>
    <dgm:pt modelId="{090D9BCC-C585-49F4-A1BB-9AAA70823821}" type="parTrans" cxnId="{C9994B30-38E7-4095-B10D-C332450E7307}">
      <dgm:prSet/>
      <dgm:spPr/>
      <dgm:t>
        <a:bodyPr/>
        <a:lstStyle/>
        <a:p>
          <a:endParaRPr lang="ru-RU"/>
        </a:p>
      </dgm:t>
    </dgm:pt>
    <dgm:pt modelId="{67BAACA0-D0AF-43D3-91D0-363E96A37709}" type="sibTrans" cxnId="{C9994B30-38E7-4095-B10D-C332450E7307}">
      <dgm:prSet/>
      <dgm:spPr/>
      <dgm:t>
        <a:bodyPr/>
        <a:lstStyle/>
        <a:p>
          <a:endParaRPr lang="ru-RU"/>
        </a:p>
      </dgm:t>
    </dgm:pt>
    <dgm:pt modelId="{A4CA3B9B-A012-4304-9671-C725CFBB5A38}">
      <dgm:prSet phldrT="[Текст]" phldr="1"/>
      <dgm:spPr/>
      <dgm:t>
        <a:bodyPr/>
        <a:lstStyle/>
        <a:p>
          <a:endParaRPr lang="ru-RU" dirty="0"/>
        </a:p>
      </dgm:t>
    </dgm:pt>
    <dgm:pt modelId="{F87B76B9-5D29-4423-9E12-F085B3A2632A}" type="parTrans" cxnId="{599A128C-D3BF-4557-ABE4-3328C041EA6C}">
      <dgm:prSet/>
      <dgm:spPr/>
      <dgm:t>
        <a:bodyPr/>
        <a:lstStyle/>
        <a:p>
          <a:endParaRPr lang="ru-RU"/>
        </a:p>
      </dgm:t>
    </dgm:pt>
    <dgm:pt modelId="{56311EEB-0C7E-43B3-967B-501314EF53CB}" type="sibTrans" cxnId="{599A128C-D3BF-4557-ABE4-3328C041EA6C}">
      <dgm:prSet/>
      <dgm:spPr/>
      <dgm:t>
        <a:bodyPr/>
        <a:lstStyle/>
        <a:p>
          <a:endParaRPr lang="ru-RU"/>
        </a:p>
      </dgm:t>
    </dgm:pt>
    <dgm:pt modelId="{BDBE4843-B00F-4DC1-853F-8FF6DB048FE5}">
      <dgm:prSet phldrT="[Текст]" custT="1"/>
      <dgm:spPr/>
      <dgm:t>
        <a:bodyPr/>
        <a:lstStyle/>
        <a:p>
          <a:pPr algn="ctr"/>
          <a:r>
            <a:rPr lang="uk-UA" sz="1800" dirty="0" smtClean="0">
              <a:solidFill>
                <a:schemeClr val="tx2">
                  <a:lumMod val="50000"/>
                </a:schemeClr>
              </a:solidFill>
            </a:rPr>
            <a:t>оволодіння дитиною основами комп’ютерної грамоти</a:t>
          </a:r>
          <a:endParaRPr lang="ru-RU" sz="1800" dirty="0">
            <a:solidFill>
              <a:schemeClr val="tx2">
                <a:lumMod val="50000"/>
              </a:schemeClr>
            </a:solidFill>
          </a:endParaRPr>
        </a:p>
      </dgm:t>
    </dgm:pt>
    <dgm:pt modelId="{CC05E5DB-7589-4D9F-BEA8-2ACA9A528B61}" type="parTrans" cxnId="{C18BF12E-FCA1-4CDB-9F2A-E2810B30889B}">
      <dgm:prSet/>
      <dgm:spPr/>
      <dgm:t>
        <a:bodyPr/>
        <a:lstStyle/>
        <a:p>
          <a:endParaRPr lang="ru-RU"/>
        </a:p>
      </dgm:t>
    </dgm:pt>
    <dgm:pt modelId="{6FD9CFF3-AE70-4149-B6D1-75AA0A32560A}" type="sibTrans" cxnId="{C18BF12E-FCA1-4CDB-9F2A-E2810B30889B}">
      <dgm:prSet/>
      <dgm:spPr/>
      <dgm:t>
        <a:bodyPr/>
        <a:lstStyle/>
        <a:p>
          <a:endParaRPr lang="ru-RU"/>
        </a:p>
      </dgm:t>
    </dgm:pt>
    <dgm:pt modelId="{D9300459-E343-4EFD-B71D-5B72B0F2FC41}">
      <dgm:prSet phldrT="[Текст]" custT="1"/>
      <dgm:spPr/>
      <dgm:t>
        <a:bodyPr/>
        <a:lstStyle/>
        <a:p>
          <a:pPr algn="ctr"/>
          <a:r>
            <a:rPr lang="uk-UA" sz="1800" dirty="0" smtClean="0">
              <a:solidFill>
                <a:schemeClr val="tx2">
                  <a:lumMod val="50000"/>
                </a:schemeClr>
              </a:solidFill>
            </a:rPr>
            <a:t>додаткова  мотивація  навчальної  діяльності</a:t>
          </a:r>
          <a:endParaRPr lang="ru-RU" sz="1800" dirty="0">
            <a:solidFill>
              <a:schemeClr val="tx2">
                <a:lumMod val="50000"/>
              </a:schemeClr>
            </a:solidFill>
          </a:endParaRPr>
        </a:p>
      </dgm:t>
    </dgm:pt>
    <dgm:pt modelId="{A317F8C4-8284-47B1-963B-0938B2954785}" type="parTrans" cxnId="{F3B5FD22-FCCE-46C3-981F-37F20C9D2D1E}">
      <dgm:prSet/>
      <dgm:spPr/>
      <dgm:t>
        <a:bodyPr/>
        <a:lstStyle/>
        <a:p>
          <a:endParaRPr lang="ru-RU"/>
        </a:p>
      </dgm:t>
    </dgm:pt>
    <dgm:pt modelId="{5DC00AD1-2BFF-4EF2-8016-BF35FBE0EA29}" type="sibTrans" cxnId="{F3B5FD22-FCCE-46C3-981F-37F20C9D2D1E}">
      <dgm:prSet/>
      <dgm:spPr/>
      <dgm:t>
        <a:bodyPr/>
        <a:lstStyle/>
        <a:p>
          <a:endParaRPr lang="ru-RU"/>
        </a:p>
      </dgm:t>
    </dgm:pt>
    <dgm:pt modelId="{397582F7-5C0D-4194-90B9-2EDF681EBE2C}">
      <dgm:prSet/>
      <dgm:spPr/>
    </dgm:pt>
    <dgm:pt modelId="{0B94FD06-F30C-4219-B03F-EA236192AA8F}" type="parTrans" cxnId="{24ADD325-B742-482B-A074-149A1D47EADF}">
      <dgm:prSet/>
      <dgm:spPr/>
      <dgm:t>
        <a:bodyPr/>
        <a:lstStyle/>
        <a:p>
          <a:endParaRPr lang="ru-RU"/>
        </a:p>
      </dgm:t>
    </dgm:pt>
    <dgm:pt modelId="{8D5F7B82-6F3D-4F48-8018-DE063DD4D534}" type="sibTrans" cxnId="{24ADD325-B742-482B-A074-149A1D47EADF}">
      <dgm:prSet/>
      <dgm:spPr/>
      <dgm:t>
        <a:bodyPr/>
        <a:lstStyle/>
        <a:p>
          <a:endParaRPr lang="ru-RU"/>
        </a:p>
      </dgm:t>
    </dgm:pt>
    <dgm:pt modelId="{8D1D0330-8BB7-4600-B7E2-28BC78CE239E}" type="pres">
      <dgm:prSet presAssocID="{F14CE28A-4EB8-4FE0-812C-549C93A242D0}" presName="Name0" presStyleCnt="0">
        <dgm:presLayoutVars>
          <dgm:chMax val="6"/>
          <dgm:chPref val="6"/>
          <dgm:dir/>
        </dgm:presLayoutVars>
      </dgm:prSet>
      <dgm:spPr/>
    </dgm:pt>
    <dgm:pt modelId="{8B62EAF9-8212-43B6-990D-FE93C446CA79}" type="pres">
      <dgm:prSet presAssocID="{92002124-6960-45D1-AE7B-AD03C62E839F}" presName="Image1" presStyleCnt="0"/>
      <dgm:spPr/>
    </dgm:pt>
    <dgm:pt modelId="{5F56E8F2-16F1-426F-8DAF-8E5F4E70B207}" type="pres">
      <dgm:prSet presAssocID="{92002124-6960-45D1-AE7B-AD03C62E839F}" presName="Image" presStyleLbl="alignImgPlace1" presStyleIdx="0" presStyleCnt="6" custLinFactNeighborX="1876" custLinFactNeighborY="3117"/>
      <dgm:spPr/>
    </dgm:pt>
    <dgm:pt modelId="{1ADC8D78-8FDD-4640-BE79-EB610CEF5595}" type="pres">
      <dgm:prSet presAssocID="{92002124-6960-45D1-AE7B-AD03C62E839F}" presName="Accent1" presStyleCnt="0"/>
      <dgm:spPr/>
    </dgm:pt>
    <dgm:pt modelId="{6909884C-3A02-4DFB-B8A0-B32FB74E84F5}" type="pres">
      <dgm:prSet presAssocID="{92002124-6960-45D1-AE7B-AD03C62E839F}" presName="Accent" presStyleLbl="parChTrans1D1" presStyleIdx="0" presStyleCnt="6" custLinFactNeighborX="269" custLinFactNeighborY="4299"/>
      <dgm:spPr/>
    </dgm:pt>
    <dgm:pt modelId="{85E22351-E2CA-4667-A1E5-1BB0B32BE42D}" type="pres">
      <dgm:prSet presAssocID="{92002124-6960-45D1-AE7B-AD03C62E839F}" presName="Text1" presStyleLbl="alignImgPlace1" presStyleIdx="0" presStyleCnt="6" custScaleY="264097" custLinFactNeighborX="2909" custLinFactNeighborY="-895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39608-88B1-46C9-8646-A41E3AD17B3C}" type="pres">
      <dgm:prSet presAssocID="{58CB3B92-9620-4B6D-B52B-DEBC04ED5BB2}" presName="Image2" presStyleCnt="0"/>
      <dgm:spPr/>
    </dgm:pt>
    <dgm:pt modelId="{2B3C7283-C5DB-4653-87BD-0604D24DDAEA}" type="pres">
      <dgm:prSet presAssocID="{58CB3B92-9620-4B6D-B52B-DEBC04ED5BB2}" presName="Image" presStyleLbl="alignImgPlace1" presStyleIdx="1" presStyleCnt="6" custScaleX="270848" custLinFactNeighborX="75771"/>
      <dgm:spPr/>
    </dgm:pt>
    <dgm:pt modelId="{063443E0-819F-400E-A03D-62A6F5E15C28}" type="pres">
      <dgm:prSet presAssocID="{58CB3B92-9620-4B6D-B52B-DEBC04ED5BB2}" presName="Accent2" presStyleCnt="0"/>
      <dgm:spPr/>
    </dgm:pt>
    <dgm:pt modelId="{2748DE88-DFAB-40F3-84A6-0B3DF78668D0}" type="pres">
      <dgm:prSet presAssocID="{58CB3B92-9620-4B6D-B52B-DEBC04ED5BB2}" presName="Accent" presStyleLbl="parChTrans1D1" presStyleIdx="1" presStyleCnt="6" custScaleX="281342" custLinFactNeighborX="86530" custLinFactNeighborY="-114"/>
      <dgm:spPr/>
    </dgm:pt>
    <dgm:pt modelId="{323CB9B4-0C32-419D-A281-7DACE4653071}" type="pres">
      <dgm:prSet presAssocID="{58CB3B92-9620-4B6D-B52B-DEBC04ED5BB2}" presName="Text2" presStyleLbl="alignImgPlace1" presStyleIdx="1" presStyleCnt="6" custScaleX="266981" custScaleY="249371" custLinFactNeighborX="86411" custLinFactNeighborY="-918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13BAE9-BDCA-455B-90F3-8CB5EA4638C7}" type="pres">
      <dgm:prSet presAssocID="{BDF5B4DE-3F06-415C-965B-E509AD9C5E60}" presName="Image3" presStyleCnt="0"/>
      <dgm:spPr/>
    </dgm:pt>
    <dgm:pt modelId="{DEB09A23-63B1-4918-BCF8-22DDA3E1BA18}" type="pres">
      <dgm:prSet presAssocID="{BDF5B4DE-3F06-415C-965B-E509AD9C5E60}" presName="Image" presStyleLbl="alignImgPlace1" presStyleIdx="2" presStyleCnt="6" custScaleX="162195" custScaleY="148654" custLinFactNeighborX="30385" custLinFactNeighborY="23328"/>
      <dgm:spPr/>
    </dgm:pt>
    <dgm:pt modelId="{2A74FB5E-1701-46B1-A904-62DD6CB61E4F}" type="pres">
      <dgm:prSet presAssocID="{BDF5B4DE-3F06-415C-965B-E509AD9C5E60}" presName="Accent3" presStyleCnt="0"/>
      <dgm:spPr/>
    </dgm:pt>
    <dgm:pt modelId="{01AE9F60-88A3-4756-9FBF-BF133ADC3FF3}" type="pres">
      <dgm:prSet presAssocID="{BDF5B4DE-3F06-415C-965B-E509AD9C5E60}" presName="Accent" presStyleLbl="parChTrans1D1" presStyleIdx="2" presStyleCnt="6" custScaleX="154875" custScaleY="158227" custLinFactNeighborX="32117" custLinFactNeighborY="27695"/>
      <dgm:spPr/>
    </dgm:pt>
    <dgm:pt modelId="{76C6E796-55A1-4D76-A72E-644CE4144969}" type="pres">
      <dgm:prSet presAssocID="{BDF5B4DE-3F06-415C-965B-E509AD9C5E60}" presName="Text3" presStyleLbl="alignImgPlace1" presStyleIdx="2" presStyleCnt="6" custScaleX="169902" custScaleY="193771" custLinFactNeighborX="31546" custLinFactNeighborY="45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BE1D7-12CE-4164-BFEE-87AF17F449E1}" type="pres">
      <dgm:prSet presAssocID="{A4CA3B9B-A012-4304-9671-C725CFBB5A38}" presName="Image4" presStyleCnt="0"/>
      <dgm:spPr/>
    </dgm:pt>
    <dgm:pt modelId="{9B1D8CFB-07D4-445F-A6BA-70B3A09D0C39}" type="pres">
      <dgm:prSet presAssocID="{A4CA3B9B-A012-4304-9671-C725CFBB5A38}" presName="Image" presStyleLbl="alignImgPlace1" presStyleIdx="3" presStyleCnt="6" custScaleX="98200" custScaleY="59779" custLinFactY="-81632" custLinFactNeighborX="-49986" custLinFactNeighborY="-100000"/>
      <dgm:spPr/>
    </dgm:pt>
    <dgm:pt modelId="{C3C4DDEC-EEE7-44F7-804E-B120A18C8C35}" type="pres">
      <dgm:prSet presAssocID="{A4CA3B9B-A012-4304-9671-C725CFBB5A38}" presName="Accent4" presStyleCnt="0"/>
      <dgm:spPr/>
    </dgm:pt>
    <dgm:pt modelId="{48227617-AF45-47A8-9B36-B9C622922D78}" type="pres">
      <dgm:prSet presAssocID="{A4CA3B9B-A012-4304-9671-C725CFBB5A38}" presName="Accent" presStyleLbl="parChTrans1D1" presStyleIdx="3" presStyleCnt="6" custScaleX="121028" custScaleY="46913" custLinFactY="-88864" custLinFactNeighborX="-68148" custLinFactNeighborY="-100000"/>
      <dgm:spPr/>
    </dgm:pt>
    <dgm:pt modelId="{0CAA71EF-FBE9-4342-890C-A59929B56733}" type="pres">
      <dgm:prSet presAssocID="{A4CA3B9B-A012-4304-9671-C725CFBB5A38}" presName="Text4" presStyleLbl="alignImgPlace1" presStyleIdx="3" presStyleCnt="6" custScaleX="208715" custScaleY="400477" custLinFactY="-200000" custLinFactNeighborX="-62894" custLinFactNeighborY="-257580">
        <dgm:presLayoutVars>
          <dgm:chMax val="0"/>
          <dgm:chPref val="0"/>
          <dgm:bulletEnabled val="1"/>
        </dgm:presLayoutVars>
      </dgm:prSet>
      <dgm:spPr/>
    </dgm:pt>
    <dgm:pt modelId="{1218272E-FF28-4436-810B-AEC41D670498}" type="pres">
      <dgm:prSet presAssocID="{BDBE4843-B00F-4DC1-853F-8FF6DB048FE5}" presName="Image5" presStyleCnt="0"/>
      <dgm:spPr/>
    </dgm:pt>
    <dgm:pt modelId="{52FF0C14-142E-4F95-888D-2419199F28BB}" type="pres">
      <dgm:prSet presAssocID="{BDBE4843-B00F-4DC1-853F-8FF6DB048FE5}" presName="Image" presStyleLbl="alignImgPlace1" presStyleIdx="4" presStyleCnt="6" custScaleX="230864"/>
      <dgm:spPr/>
    </dgm:pt>
    <dgm:pt modelId="{B5D66097-6F37-4C78-8FE9-C0854F36BDF5}" type="pres">
      <dgm:prSet presAssocID="{BDBE4843-B00F-4DC1-853F-8FF6DB048FE5}" presName="Accent5" presStyleCnt="0"/>
      <dgm:spPr/>
    </dgm:pt>
    <dgm:pt modelId="{71289095-B237-4FF0-B59D-8ED802EA5259}" type="pres">
      <dgm:prSet presAssocID="{BDBE4843-B00F-4DC1-853F-8FF6DB048FE5}" presName="Accent" presStyleLbl="parChTrans1D1" presStyleIdx="4" presStyleCnt="6" custScaleX="235733"/>
      <dgm:spPr/>
    </dgm:pt>
    <dgm:pt modelId="{8FCE9E9F-F6AC-4513-B054-BDBA2485DC32}" type="pres">
      <dgm:prSet presAssocID="{BDBE4843-B00F-4DC1-853F-8FF6DB048FE5}" presName="Text5" presStyleLbl="alignImgPlace1" presStyleIdx="4" presStyleCnt="6" custScaleX="215509" custScaleY="172989" custLinFactY="-4641" custLinFactNeighborX="-3034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616BB-3E03-4271-989F-CC615BB57147}" type="pres">
      <dgm:prSet presAssocID="{D9300459-E343-4EFD-B71D-5B72B0F2FC41}" presName="Image6" presStyleCnt="0"/>
      <dgm:spPr/>
    </dgm:pt>
    <dgm:pt modelId="{82911BCE-B036-403D-8911-BF65230630ED}" type="pres">
      <dgm:prSet presAssocID="{D9300459-E343-4EFD-B71D-5B72B0F2FC41}" presName="Image" presStyleLbl="alignImgPlace1" presStyleIdx="5" presStyleCnt="6" custScaleX="213117" custScaleY="141331" custLinFactNeighborX="-34160" custLinFactNeighborY="10395"/>
      <dgm:spPr/>
    </dgm:pt>
    <dgm:pt modelId="{24715FD3-C8BA-4B4E-87DA-C1EBF393097C}" type="pres">
      <dgm:prSet presAssocID="{D9300459-E343-4EFD-B71D-5B72B0F2FC41}" presName="Accent6" presStyleCnt="0"/>
      <dgm:spPr/>
    </dgm:pt>
    <dgm:pt modelId="{A4EB6852-4AE7-4445-B86D-5B93263E5FDC}" type="pres">
      <dgm:prSet presAssocID="{D9300459-E343-4EFD-B71D-5B72B0F2FC41}" presName="Accent" presStyleLbl="parChTrans1D1" presStyleIdx="5" presStyleCnt="6" custScaleX="215209" custScaleY="125182" custLinFactNeighborX="-38571" custLinFactNeighborY="57"/>
      <dgm:spPr/>
    </dgm:pt>
    <dgm:pt modelId="{D0D478EA-34BB-4247-A6F2-BD9465128CD1}" type="pres">
      <dgm:prSet presAssocID="{D9300459-E343-4EFD-B71D-5B72B0F2FC41}" presName="Text6" presStyleLbl="alignImgPlace1" presStyleIdx="5" presStyleCnt="6" custScaleX="221928" custScaleY="215651" custLinFactNeighborX="-38571" custLinFactNeighborY="-45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9A128C-D3BF-4557-ABE4-3328C041EA6C}" srcId="{F14CE28A-4EB8-4FE0-812C-549C93A242D0}" destId="{A4CA3B9B-A012-4304-9671-C725CFBB5A38}" srcOrd="3" destOrd="0" parTransId="{F87B76B9-5D29-4423-9E12-F085B3A2632A}" sibTransId="{56311EEB-0C7E-43B3-967B-501314EF53CB}"/>
    <dgm:cxn modelId="{C9994B30-38E7-4095-B10D-C332450E7307}" srcId="{F14CE28A-4EB8-4FE0-812C-549C93A242D0}" destId="{BDF5B4DE-3F06-415C-965B-E509AD9C5E60}" srcOrd="2" destOrd="0" parTransId="{090D9BCC-C585-49F4-A1BB-9AAA70823821}" sibTransId="{67BAACA0-D0AF-43D3-91D0-363E96A37709}"/>
    <dgm:cxn modelId="{FB6B47D2-5A5D-43BD-9DD3-41F139C1DDB4}" type="presOf" srcId="{BDBE4843-B00F-4DC1-853F-8FF6DB048FE5}" destId="{8FCE9E9F-F6AC-4513-B054-BDBA2485DC32}" srcOrd="0" destOrd="0" presId="urn:microsoft.com/office/officeart/2011/layout/ThemePictureAccent"/>
    <dgm:cxn modelId="{D6D1A615-0ADE-4B42-855F-A1943E428507}" srcId="{F14CE28A-4EB8-4FE0-812C-549C93A242D0}" destId="{58CB3B92-9620-4B6D-B52B-DEBC04ED5BB2}" srcOrd="1" destOrd="0" parTransId="{1BB0C6B9-241E-4D17-8372-5C5DA95C41A5}" sibTransId="{FF52BBD4-C564-4CF9-87DD-18572098FE97}"/>
    <dgm:cxn modelId="{F3B5FD22-FCCE-46C3-981F-37F20C9D2D1E}" srcId="{F14CE28A-4EB8-4FE0-812C-549C93A242D0}" destId="{D9300459-E343-4EFD-B71D-5B72B0F2FC41}" srcOrd="5" destOrd="0" parTransId="{A317F8C4-8284-47B1-963B-0938B2954785}" sibTransId="{5DC00AD1-2BFF-4EF2-8016-BF35FBE0EA29}"/>
    <dgm:cxn modelId="{829BA032-788F-494E-9614-D7D6D6883861}" type="presOf" srcId="{F14CE28A-4EB8-4FE0-812C-549C93A242D0}" destId="{8D1D0330-8BB7-4600-B7E2-28BC78CE239E}" srcOrd="0" destOrd="0" presId="urn:microsoft.com/office/officeart/2011/layout/ThemePictureAccent"/>
    <dgm:cxn modelId="{63FA89CB-CBFC-44F5-AE13-E5E1EBB6B40D}" type="presOf" srcId="{A4CA3B9B-A012-4304-9671-C725CFBB5A38}" destId="{0CAA71EF-FBE9-4342-890C-A59929B56733}" srcOrd="0" destOrd="0" presId="urn:microsoft.com/office/officeart/2011/layout/ThemePictureAccent"/>
    <dgm:cxn modelId="{24ADD325-B742-482B-A074-149A1D47EADF}" srcId="{F14CE28A-4EB8-4FE0-812C-549C93A242D0}" destId="{397582F7-5C0D-4194-90B9-2EDF681EBE2C}" srcOrd="6" destOrd="0" parTransId="{0B94FD06-F30C-4219-B03F-EA236192AA8F}" sibTransId="{8D5F7B82-6F3D-4F48-8018-DE063DD4D534}"/>
    <dgm:cxn modelId="{22E115B5-67D8-469B-9B3A-0AEA7810A872}" type="presOf" srcId="{D9300459-E343-4EFD-B71D-5B72B0F2FC41}" destId="{D0D478EA-34BB-4247-A6F2-BD9465128CD1}" srcOrd="0" destOrd="0" presId="urn:microsoft.com/office/officeart/2011/layout/ThemePictureAccent"/>
    <dgm:cxn modelId="{C18BF12E-FCA1-4CDB-9F2A-E2810B30889B}" srcId="{F14CE28A-4EB8-4FE0-812C-549C93A242D0}" destId="{BDBE4843-B00F-4DC1-853F-8FF6DB048FE5}" srcOrd="4" destOrd="0" parTransId="{CC05E5DB-7589-4D9F-BEA8-2ACA9A528B61}" sibTransId="{6FD9CFF3-AE70-4149-B6D1-75AA0A32560A}"/>
    <dgm:cxn modelId="{7C992A68-0A97-4B06-AC09-281B069761F6}" type="presOf" srcId="{BDF5B4DE-3F06-415C-965B-E509AD9C5E60}" destId="{76C6E796-55A1-4D76-A72E-644CE4144969}" srcOrd="0" destOrd="0" presId="urn:microsoft.com/office/officeart/2011/layout/ThemePictureAccent"/>
    <dgm:cxn modelId="{437993FC-0FB7-4181-B1AC-9A5E9BB3330C}" type="presOf" srcId="{92002124-6960-45D1-AE7B-AD03C62E839F}" destId="{85E22351-E2CA-4667-A1E5-1BB0B32BE42D}" srcOrd="0" destOrd="0" presId="urn:microsoft.com/office/officeart/2011/layout/ThemePictureAccent"/>
    <dgm:cxn modelId="{2ED8CD71-6645-444D-BBCC-A1986B51EF90}" srcId="{F14CE28A-4EB8-4FE0-812C-549C93A242D0}" destId="{92002124-6960-45D1-AE7B-AD03C62E839F}" srcOrd="0" destOrd="0" parTransId="{B9A0F7E5-73ED-4BFC-9E1F-E953AD137F92}" sibTransId="{7213557D-F566-4C58-A79B-59C51BEB270C}"/>
    <dgm:cxn modelId="{C7C570F5-7901-4114-9127-70FE87318904}" type="presOf" srcId="{58CB3B92-9620-4B6D-B52B-DEBC04ED5BB2}" destId="{323CB9B4-0C32-419D-A281-7DACE4653071}" srcOrd="0" destOrd="0" presId="urn:microsoft.com/office/officeart/2011/layout/ThemePictureAccent"/>
    <dgm:cxn modelId="{A6513E61-39A0-4BD2-BBE8-07244FBE009E}" type="presParOf" srcId="{8D1D0330-8BB7-4600-B7E2-28BC78CE239E}" destId="{8B62EAF9-8212-43B6-990D-FE93C446CA79}" srcOrd="0" destOrd="0" presId="urn:microsoft.com/office/officeart/2011/layout/ThemePictureAccent"/>
    <dgm:cxn modelId="{B9620FC9-84BB-4A4D-AE3F-660022127F33}" type="presParOf" srcId="{8B62EAF9-8212-43B6-990D-FE93C446CA79}" destId="{5F56E8F2-16F1-426F-8DAF-8E5F4E70B207}" srcOrd="0" destOrd="0" presId="urn:microsoft.com/office/officeart/2011/layout/ThemePictureAccent"/>
    <dgm:cxn modelId="{3AEB9355-8C57-4BCF-9EF5-9C365D7E1E7E}" type="presParOf" srcId="{8D1D0330-8BB7-4600-B7E2-28BC78CE239E}" destId="{1ADC8D78-8FDD-4640-BE79-EB610CEF5595}" srcOrd="1" destOrd="0" presId="urn:microsoft.com/office/officeart/2011/layout/ThemePictureAccent"/>
    <dgm:cxn modelId="{DB225869-4328-41DF-89BB-E64880D04731}" type="presParOf" srcId="{1ADC8D78-8FDD-4640-BE79-EB610CEF5595}" destId="{6909884C-3A02-4DFB-B8A0-B32FB74E84F5}" srcOrd="0" destOrd="0" presId="urn:microsoft.com/office/officeart/2011/layout/ThemePictureAccent"/>
    <dgm:cxn modelId="{9F82B673-83F7-456E-BC36-55258569348B}" type="presParOf" srcId="{8D1D0330-8BB7-4600-B7E2-28BC78CE239E}" destId="{85E22351-E2CA-4667-A1E5-1BB0B32BE42D}" srcOrd="2" destOrd="0" presId="urn:microsoft.com/office/officeart/2011/layout/ThemePictureAccent"/>
    <dgm:cxn modelId="{04EBBAA3-CBA2-4595-BDDE-DE8023F6D4F8}" type="presParOf" srcId="{8D1D0330-8BB7-4600-B7E2-28BC78CE239E}" destId="{9F639608-88B1-46C9-8646-A41E3AD17B3C}" srcOrd="3" destOrd="0" presId="urn:microsoft.com/office/officeart/2011/layout/ThemePictureAccent"/>
    <dgm:cxn modelId="{D3EE7BC0-1670-47F8-9D71-81E9DBAE018A}" type="presParOf" srcId="{9F639608-88B1-46C9-8646-A41E3AD17B3C}" destId="{2B3C7283-C5DB-4653-87BD-0604D24DDAEA}" srcOrd="0" destOrd="0" presId="urn:microsoft.com/office/officeart/2011/layout/ThemePictureAccent"/>
    <dgm:cxn modelId="{7ABD3D69-D240-4128-9AC7-073142C84B76}" type="presParOf" srcId="{8D1D0330-8BB7-4600-B7E2-28BC78CE239E}" destId="{063443E0-819F-400E-A03D-62A6F5E15C28}" srcOrd="4" destOrd="0" presId="urn:microsoft.com/office/officeart/2011/layout/ThemePictureAccent"/>
    <dgm:cxn modelId="{7F0185D6-93A6-45E1-AAC0-B5ECBF7A2C71}" type="presParOf" srcId="{063443E0-819F-400E-A03D-62A6F5E15C28}" destId="{2748DE88-DFAB-40F3-84A6-0B3DF78668D0}" srcOrd="0" destOrd="0" presId="urn:microsoft.com/office/officeart/2011/layout/ThemePictureAccent"/>
    <dgm:cxn modelId="{B7DD10DB-2AC8-4F58-9A6B-4E3E5351E3A3}" type="presParOf" srcId="{8D1D0330-8BB7-4600-B7E2-28BC78CE239E}" destId="{323CB9B4-0C32-419D-A281-7DACE4653071}" srcOrd="5" destOrd="0" presId="urn:microsoft.com/office/officeart/2011/layout/ThemePictureAccent"/>
    <dgm:cxn modelId="{CF09B404-6B7A-4DAF-A645-F32A2AA1285C}" type="presParOf" srcId="{8D1D0330-8BB7-4600-B7E2-28BC78CE239E}" destId="{E313BAE9-BDCA-455B-90F3-8CB5EA4638C7}" srcOrd="6" destOrd="0" presId="urn:microsoft.com/office/officeart/2011/layout/ThemePictureAccent"/>
    <dgm:cxn modelId="{90D2E7F3-D9A6-4C4C-B58E-69B6A894E635}" type="presParOf" srcId="{E313BAE9-BDCA-455B-90F3-8CB5EA4638C7}" destId="{DEB09A23-63B1-4918-BCF8-22DDA3E1BA18}" srcOrd="0" destOrd="0" presId="urn:microsoft.com/office/officeart/2011/layout/ThemePictureAccent"/>
    <dgm:cxn modelId="{4E1D3692-C4CC-4C3C-ABC5-AFCD0F60FAF5}" type="presParOf" srcId="{8D1D0330-8BB7-4600-B7E2-28BC78CE239E}" destId="{2A74FB5E-1701-46B1-A904-62DD6CB61E4F}" srcOrd="7" destOrd="0" presId="urn:microsoft.com/office/officeart/2011/layout/ThemePictureAccent"/>
    <dgm:cxn modelId="{44DF58B4-B9E5-4984-83AD-219D46223D76}" type="presParOf" srcId="{2A74FB5E-1701-46B1-A904-62DD6CB61E4F}" destId="{01AE9F60-88A3-4756-9FBF-BF133ADC3FF3}" srcOrd="0" destOrd="0" presId="urn:microsoft.com/office/officeart/2011/layout/ThemePictureAccent"/>
    <dgm:cxn modelId="{84E3ADDB-F32A-48DC-8DD0-39D50E9FAC3F}" type="presParOf" srcId="{8D1D0330-8BB7-4600-B7E2-28BC78CE239E}" destId="{76C6E796-55A1-4D76-A72E-644CE4144969}" srcOrd="8" destOrd="0" presId="urn:microsoft.com/office/officeart/2011/layout/ThemePictureAccent"/>
    <dgm:cxn modelId="{E763796E-6F35-4E11-B8C9-08C3CAAC9E34}" type="presParOf" srcId="{8D1D0330-8BB7-4600-B7E2-28BC78CE239E}" destId="{C31BE1D7-12CE-4164-BFEE-87AF17F449E1}" srcOrd="9" destOrd="0" presId="urn:microsoft.com/office/officeart/2011/layout/ThemePictureAccent"/>
    <dgm:cxn modelId="{BE3D986A-25A5-4749-A9FE-1E1D47FD61A6}" type="presParOf" srcId="{C31BE1D7-12CE-4164-BFEE-87AF17F449E1}" destId="{9B1D8CFB-07D4-445F-A6BA-70B3A09D0C39}" srcOrd="0" destOrd="0" presId="urn:microsoft.com/office/officeart/2011/layout/ThemePictureAccent"/>
    <dgm:cxn modelId="{BECDCF6C-AB8A-4182-9A84-2706BF98FEF9}" type="presParOf" srcId="{8D1D0330-8BB7-4600-B7E2-28BC78CE239E}" destId="{C3C4DDEC-EEE7-44F7-804E-B120A18C8C35}" srcOrd="10" destOrd="0" presId="urn:microsoft.com/office/officeart/2011/layout/ThemePictureAccent"/>
    <dgm:cxn modelId="{FE33D1B7-BFCF-44C1-B1EC-35EF9CD43C12}" type="presParOf" srcId="{C3C4DDEC-EEE7-44F7-804E-B120A18C8C35}" destId="{48227617-AF45-47A8-9B36-B9C622922D78}" srcOrd="0" destOrd="0" presId="urn:microsoft.com/office/officeart/2011/layout/ThemePictureAccent"/>
    <dgm:cxn modelId="{243005AC-DABC-45ED-BD63-0014055FF846}" type="presParOf" srcId="{8D1D0330-8BB7-4600-B7E2-28BC78CE239E}" destId="{0CAA71EF-FBE9-4342-890C-A59929B56733}" srcOrd="11" destOrd="0" presId="urn:microsoft.com/office/officeart/2011/layout/ThemePictureAccent"/>
    <dgm:cxn modelId="{77132B87-87FA-472E-81F5-FA5B04657BE0}" type="presParOf" srcId="{8D1D0330-8BB7-4600-B7E2-28BC78CE239E}" destId="{1218272E-FF28-4436-810B-AEC41D670498}" srcOrd="12" destOrd="0" presId="urn:microsoft.com/office/officeart/2011/layout/ThemePictureAccent"/>
    <dgm:cxn modelId="{A17FD4EF-2DAB-424C-97EF-99EB76FCE11A}" type="presParOf" srcId="{1218272E-FF28-4436-810B-AEC41D670498}" destId="{52FF0C14-142E-4F95-888D-2419199F28BB}" srcOrd="0" destOrd="0" presId="urn:microsoft.com/office/officeart/2011/layout/ThemePictureAccent"/>
    <dgm:cxn modelId="{B944E845-FE9D-49DF-9A06-5AC1D5E43431}" type="presParOf" srcId="{8D1D0330-8BB7-4600-B7E2-28BC78CE239E}" destId="{B5D66097-6F37-4C78-8FE9-C0854F36BDF5}" srcOrd="13" destOrd="0" presId="urn:microsoft.com/office/officeart/2011/layout/ThemePictureAccent"/>
    <dgm:cxn modelId="{77BCA1E7-21DC-4170-AE25-2D206D095E3F}" type="presParOf" srcId="{B5D66097-6F37-4C78-8FE9-C0854F36BDF5}" destId="{71289095-B237-4FF0-B59D-8ED802EA5259}" srcOrd="0" destOrd="0" presId="urn:microsoft.com/office/officeart/2011/layout/ThemePictureAccent"/>
    <dgm:cxn modelId="{3A6474D7-7FDF-44DE-9568-27A4DEFC3D7E}" type="presParOf" srcId="{8D1D0330-8BB7-4600-B7E2-28BC78CE239E}" destId="{8FCE9E9F-F6AC-4513-B054-BDBA2485DC32}" srcOrd="14" destOrd="0" presId="urn:microsoft.com/office/officeart/2011/layout/ThemePictureAccent"/>
    <dgm:cxn modelId="{BF28DC73-FC03-45AF-941B-BED382357F81}" type="presParOf" srcId="{8D1D0330-8BB7-4600-B7E2-28BC78CE239E}" destId="{F9A616BB-3E03-4271-989F-CC615BB57147}" srcOrd="15" destOrd="0" presId="urn:microsoft.com/office/officeart/2011/layout/ThemePictureAccent"/>
    <dgm:cxn modelId="{7E8C8899-4AE0-497A-AEF2-4B2973BAB275}" type="presParOf" srcId="{F9A616BB-3E03-4271-989F-CC615BB57147}" destId="{82911BCE-B036-403D-8911-BF65230630ED}" srcOrd="0" destOrd="0" presId="urn:microsoft.com/office/officeart/2011/layout/ThemePictureAccent"/>
    <dgm:cxn modelId="{B995FF86-8CA1-4E68-BF75-D45C6569323E}" type="presParOf" srcId="{8D1D0330-8BB7-4600-B7E2-28BC78CE239E}" destId="{24715FD3-C8BA-4B4E-87DA-C1EBF393097C}" srcOrd="16" destOrd="0" presId="urn:microsoft.com/office/officeart/2011/layout/ThemePictureAccent"/>
    <dgm:cxn modelId="{99AC2C4E-413C-4C64-B632-7AA016FFB579}" type="presParOf" srcId="{24715FD3-C8BA-4B4E-87DA-C1EBF393097C}" destId="{A4EB6852-4AE7-4445-B86D-5B93263E5FDC}" srcOrd="0" destOrd="0" presId="urn:microsoft.com/office/officeart/2011/layout/ThemePictureAccent"/>
    <dgm:cxn modelId="{E1AEE3A3-6A50-48B0-A45E-87835B557A06}" type="presParOf" srcId="{8D1D0330-8BB7-4600-B7E2-28BC78CE239E}" destId="{D0D478EA-34BB-4247-A6F2-BD9465128CD1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DC5CFF-060F-4ECE-A6FE-1D5DB82D9E7F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F0DEC2-6858-4803-913C-969865C5514E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1"/>
            </a:rPr>
            <a:t>Дистанційний курс</a:t>
          </a:r>
          <a:endParaRPr lang="uk-UA" dirty="0" smtClean="0"/>
        </a:p>
        <a:p>
          <a:r>
            <a:rPr lang="uk-UA" dirty="0" smtClean="0">
              <a:solidFill>
                <a:schemeClr val="tx2">
                  <a:lumMod val="50000"/>
                </a:schemeClr>
              </a:solidFill>
            </a:rPr>
            <a:t>дає можливість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1E284B8D-B331-42DF-B0EE-9DF9C25D94C4}" type="parTrans" cxnId="{47BC8B93-7AEA-4545-AE07-52781EA03750}">
      <dgm:prSet/>
      <dgm:spPr/>
      <dgm:t>
        <a:bodyPr/>
        <a:lstStyle/>
        <a:p>
          <a:endParaRPr lang="ru-RU"/>
        </a:p>
      </dgm:t>
    </dgm:pt>
    <dgm:pt modelId="{5A003625-C1E0-484A-A78A-9CDEFB3E2673}" type="sibTrans" cxnId="{47BC8B93-7AEA-4545-AE07-52781EA03750}">
      <dgm:prSet/>
      <dgm:spPr/>
      <dgm:t>
        <a:bodyPr/>
        <a:lstStyle/>
        <a:p>
          <a:endParaRPr lang="ru-RU"/>
        </a:p>
      </dgm:t>
    </dgm:pt>
    <dgm:pt modelId="{2358ED78-222B-4B48-9496-E17D5103C00A}">
      <dgm:prSet phldrT="[Текст]" custT="1"/>
      <dgm:spPr/>
      <dgm:t>
        <a:bodyPr vert="vert270"/>
        <a:lstStyle/>
        <a:p>
          <a:r>
            <a:rPr lang="uk-UA" sz="2400" b="1" dirty="0" smtClean="0"/>
            <a:t>вибору методу, що більше підходить для учня </a:t>
          </a:r>
          <a:endParaRPr lang="ru-RU" sz="2400" b="1" dirty="0"/>
        </a:p>
      </dgm:t>
    </dgm:pt>
    <dgm:pt modelId="{77FA2C41-DB58-48A2-8B6D-0DC1AA313374}" type="parTrans" cxnId="{6F97D0F2-ACB4-4CAA-A2BF-ED08F287EFD3}">
      <dgm:prSet/>
      <dgm:spPr/>
      <dgm:t>
        <a:bodyPr/>
        <a:lstStyle/>
        <a:p>
          <a:endParaRPr lang="ru-RU"/>
        </a:p>
      </dgm:t>
    </dgm:pt>
    <dgm:pt modelId="{45A44989-5535-492D-9B81-86582CBAC694}" type="sibTrans" cxnId="{6F97D0F2-ACB4-4CAA-A2BF-ED08F287EFD3}">
      <dgm:prSet/>
      <dgm:spPr/>
      <dgm:t>
        <a:bodyPr/>
        <a:lstStyle/>
        <a:p>
          <a:endParaRPr lang="ru-RU"/>
        </a:p>
      </dgm:t>
    </dgm:pt>
    <dgm:pt modelId="{A7550400-0918-46B7-B542-2E30837A59C9}">
      <dgm:prSet phldrT="[Текст]" custT="1"/>
      <dgm:spPr/>
      <dgm:t>
        <a:bodyPr vert="vert270"/>
        <a:lstStyle/>
        <a:p>
          <a:r>
            <a:rPr lang="uk-UA" sz="2400" b="1" dirty="0" smtClean="0"/>
            <a:t>регулювання інтенсивності навчання </a:t>
          </a:r>
          <a:endParaRPr lang="ru-RU" sz="2400" b="1" dirty="0"/>
        </a:p>
      </dgm:t>
    </dgm:pt>
    <dgm:pt modelId="{D8BCDC53-ABA3-4E1A-9B7D-3976B9FF2FF7}" type="parTrans" cxnId="{1F3DF8EF-7BB1-40CB-B13B-88EF42559708}">
      <dgm:prSet/>
      <dgm:spPr/>
      <dgm:t>
        <a:bodyPr/>
        <a:lstStyle/>
        <a:p>
          <a:endParaRPr lang="ru-RU"/>
        </a:p>
      </dgm:t>
    </dgm:pt>
    <dgm:pt modelId="{3013682F-A4D3-4DA9-BD6C-0A7139AB50C5}" type="sibTrans" cxnId="{1F3DF8EF-7BB1-40CB-B13B-88EF42559708}">
      <dgm:prSet/>
      <dgm:spPr/>
      <dgm:t>
        <a:bodyPr/>
        <a:lstStyle/>
        <a:p>
          <a:endParaRPr lang="ru-RU"/>
        </a:p>
      </dgm:t>
    </dgm:pt>
    <dgm:pt modelId="{FEDA15BE-D496-4AF1-828E-C3718701A6AB}">
      <dgm:prSet phldrT="[Текст]" custT="1"/>
      <dgm:spPr/>
      <dgm:t>
        <a:bodyPr vert="vert270"/>
        <a:lstStyle/>
        <a:p>
          <a:r>
            <a:rPr lang="uk-UA" sz="2400" b="1" dirty="0" smtClean="0"/>
            <a:t>більшої адаптації учня до навчального матеріалу</a:t>
          </a:r>
          <a:endParaRPr lang="ru-RU" sz="2400" b="1" dirty="0"/>
        </a:p>
      </dgm:t>
    </dgm:pt>
    <dgm:pt modelId="{539E8BC9-C36E-4022-B072-B2FBA253B41B}" type="parTrans" cxnId="{5F23C0E0-3E0C-4682-A5C0-FCE5AA82242A}">
      <dgm:prSet/>
      <dgm:spPr/>
      <dgm:t>
        <a:bodyPr/>
        <a:lstStyle/>
        <a:p>
          <a:endParaRPr lang="ru-RU"/>
        </a:p>
      </dgm:t>
    </dgm:pt>
    <dgm:pt modelId="{70C97EE7-1F7F-45A2-92BE-F0B464B2046F}" type="sibTrans" cxnId="{5F23C0E0-3E0C-4682-A5C0-FCE5AA82242A}">
      <dgm:prSet/>
      <dgm:spPr/>
      <dgm:t>
        <a:bodyPr/>
        <a:lstStyle/>
        <a:p>
          <a:endParaRPr lang="ru-RU"/>
        </a:p>
      </dgm:t>
    </dgm:pt>
    <dgm:pt modelId="{0E19DA2A-F7B4-474E-A505-C229D57EE458}">
      <dgm:prSet custT="1"/>
      <dgm:spPr/>
      <dgm:t>
        <a:bodyPr vert="vert270"/>
        <a:lstStyle/>
        <a:p>
          <a:r>
            <a:rPr lang="uk-UA" sz="2400" b="1" dirty="0" smtClean="0"/>
            <a:t>розвиток самостійного навчання</a:t>
          </a:r>
          <a:endParaRPr lang="ru-RU" sz="2400" b="1" dirty="0"/>
        </a:p>
      </dgm:t>
    </dgm:pt>
    <dgm:pt modelId="{E3822070-3B72-4F5C-80AB-FBA6F4DCABF2}" type="parTrans" cxnId="{844F14F6-CA1C-4E5F-9D3F-ADA8FE5D03C1}">
      <dgm:prSet/>
      <dgm:spPr/>
      <dgm:t>
        <a:bodyPr/>
        <a:lstStyle/>
        <a:p>
          <a:endParaRPr lang="ru-RU"/>
        </a:p>
      </dgm:t>
    </dgm:pt>
    <dgm:pt modelId="{41ADFEA3-06E6-4EE7-827A-C538ED350F47}" type="sibTrans" cxnId="{844F14F6-CA1C-4E5F-9D3F-ADA8FE5D03C1}">
      <dgm:prSet/>
      <dgm:spPr/>
      <dgm:t>
        <a:bodyPr/>
        <a:lstStyle/>
        <a:p>
          <a:endParaRPr lang="ru-RU"/>
        </a:p>
      </dgm:t>
    </dgm:pt>
    <dgm:pt modelId="{BED38F43-F03F-4540-B9F9-BE1BFB5FC852}" type="pres">
      <dgm:prSet presAssocID="{FCDC5CFF-060F-4ECE-A6FE-1D5DB82D9E7F}" presName="composite" presStyleCnt="0">
        <dgm:presLayoutVars>
          <dgm:chMax val="1"/>
          <dgm:dir/>
          <dgm:resizeHandles val="exact"/>
        </dgm:presLayoutVars>
      </dgm:prSet>
      <dgm:spPr/>
    </dgm:pt>
    <dgm:pt modelId="{81C609C7-E6FB-44F6-8406-97AE9929F4CC}" type="pres">
      <dgm:prSet presAssocID="{BBF0DEC2-6858-4803-913C-969865C5514E}" presName="roof" presStyleLbl="dkBgShp" presStyleIdx="0" presStyleCnt="2"/>
      <dgm:spPr/>
      <dgm:t>
        <a:bodyPr/>
        <a:lstStyle/>
        <a:p>
          <a:endParaRPr lang="ru-RU"/>
        </a:p>
      </dgm:t>
    </dgm:pt>
    <dgm:pt modelId="{76FAFCA1-8E3D-4004-BA75-B776C1E7FD4B}" type="pres">
      <dgm:prSet presAssocID="{BBF0DEC2-6858-4803-913C-969865C5514E}" presName="pillars" presStyleCnt="0"/>
      <dgm:spPr/>
    </dgm:pt>
    <dgm:pt modelId="{334A15F3-A617-460E-9E54-3EC3F7E0C633}" type="pres">
      <dgm:prSet presAssocID="{BBF0DEC2-6858-4803-913C-969865C5514E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39EAB5-DDD8-485E-9115-8D9E4E5F7FD7}" type="pres">
      <dgm:prSet presAssocID="{A7550400-0918-46B7-B542-2E30837A59C9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A21DF9-33E3-49EC-97E7-316156C15F67}" type="pres">
      <dgm:prSet presAssocID="{FEDA15BE-D496-4AF1-828E-C3718701A6AB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5D34A9-6225-4614-A55B-0907A4238FD9}" type="pres">
      <dgm:prSet presAssocID="{0E19DA2A-F7B4-474E-A505-C229D57EE458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10DB5-A93A-43DE-AE2D-2D14CDF79ED9}" type="pres">
      <dgm:prSet presAssocID="{BBF0DEC2-6858-4803-913C-969865C5514E}" presName="base" presStyleLbl="dkBgShp" presStyleIdx="1" presStyleCnt="2"/>
      <dgm:spPr/>
    </dgm:pt>
  </dgm:ptLst>
  <dgm:cxnLst>
    <dgm:cxn modelId="{1F3DF8EF-7BB1-40CB-B13B-88EF42559708}" srcId="{BBF0DEC2-6858-4803-913C-969865C5514E}" destId="{A7550400-0918-46B7-B542-2E30837A59C9}" srcOrd="1" destOrd="0" parTransId="{D8BCDC53-ABA3-4E1A-9B7D-3976B9FF2FF7}" sibTransId="{3013682F-A4D3-4DA9-BD6C-0A7139AB50C5}"/>
    <dgm:cxn modelId="{5F23C0E0-3E0C-4682-A5C0-FCE5AA82242A}" srcId="{BBF0DEC2-6858-4803-913C-969865C5514E}" destId="{FEDA15BE-D496-4AF1-828E-C3718701A6AB}" srcOrd="2" destOrd="0" parTransId="{539E8BC9-C36E-4022-B072-B2FBA253B41B}" sibTransId="{70C97EE7-1F7F-45A2-92BE-F0B464B2046F}"/>
    <dgm:cxn modelId="{6F97D0F2-ACB4-4CAA-A2BF-ED08F287EFD3}" srcId="{BBF0DEC2-6858-4803-913C-969865C5514E}" destId="{2358ED78-222B-4B48-9496-E17D5103C00A}" srcOrd="0" destOrd="0" parTransId="{77FA2C41-DB58-48A2-8B6D-0DC1AA313374}" sibTransId="{45A44989-5535-492D-9B81-86582CBAC694}"/>
    <dgm:cxn modelId="{B3A78D8E-4468-464B-971C-A3B8CBFF091E}" type="presOf" srcId="{FCDC5CFF-060F-4ECE-A6FE-1D5DB82D9E7F}" destId="{BED38F43-F03F-4540-B9F9-BE1BFB5FC852}" srcOrd="0" destOrd="0" presId="urn:microsoft.com/office/officeart/2005/8/layout/hList3"/>
    <dgm:cxn modelId="{844F14F6-CA1C-4E5F-9D3F-ADA8FE5D03C1}" srcId="{BBF0DEC2-6858-4803-913C-969865C5514E}" destId="{0E19DA2A-F7B4-474E-A505-C229D57EE458}" srcOrd="3" destOrd="0" parTransId="{E3822070-3B72-4F5C-80AB-FBA6F4DCABF2}" sibTransId="{41ADFEA3-06E6-4EE7-827A-C538ED350F47}"/>
    <dgm:cxn modelId="{E7A354D8-D43B-44C3-8820-4589D93C03A4}" type="presOf" srcId="{BBF0DEC2-6858-4803-913C-969865C5514E}" destId="{81C609C7-E6FB-44F6-8406-97AE9929F4CC}" srcOrd="0" destOrd="0" presId="urn:microsoft.com/office/officeart/2005/8/layout/hList3"/>
    <dgm:cxn modelId="{3F9D4377-4ED6-42A1-A603-CAE9DFBF59B8}" type="presOf" srcId="{2358ED78-222B-4B48-9496-E17D5103C00A}" destId="{334A15F3-A617-460E-9E54-3EC3F7E0C633}" srcOrd="0" destOrd="0" presId="urn:microsoft.com/office/officeart/2005/8/layout/hList3"/>
    <dgm:cxn modelId="{89499BF7-D0B0-4392-A5A8-D503B3D7465E}" type="presOf" srcId="{FEDA15BE-D496-4AF1-828E-C3718701A6AB}" destId="{CFA21DF9-33E3-49EC-97E7-316156C15F67}" srcOrd="0" destOrd="0" presId="urn:microsoft.com/office/officeart/2005/8/layout/hList3"/>
    <dgm:cxn modelId="{47BC8B93-7AEA-4545-AE07-52781EA03750}" srcId="{FCDC5CFF-060F-4ECE-A6FE-1D5DB82D9E7F}" destId="{BBF0DEC2-6858-4803-913C-969865C5514E}" srcOrd="0" destOrd="0" parTransId="{1E284B8D-B331-42DF-B0EE-9DF9C25D94C4}" sibTransId="{5A003625-C1E0-484A-A78A-9CDEFB3E2673}"/>
    <dgm:cxn modelId="{C4F35716-070F-4445-93E0-17F7C8B47453}" type="presOf" srcId="{0E19DA2A-F7B4-474E-A505-C229D57EE458}" destId="{EF5D34A9-6225-4614-A55B-0907A4238FD9}" srcOrd="0" destOrd="0" presId="urn:microsoft.com/office/officeart/2005/8/layout/hList3"/>
    <dgm:cxn modelId="{E422103F-5D98-4033-9495-15294261AD19}" type="presOf" srcId="{A7550400-0918-46B7-B542-2E30837A59C9}" destId="{6639EAB5-DDD8-485E-9115-8D9E4E5F7FD7}" srcOrd="0" destOrd="0" presId="urn:microsoft.com/office/officeart/2005/8/layout/hList3"/>
    <dgm:cxn modelId="{C6C8D531-3F09-4743-B20A-18B2E18FF46F}" type="presParOf" srcId="{BED38F43-F03F-4540-B9F9-BE1BFB5FC852}" destId="{81C609C7-E6FB-44F6-8406-97AE9929F4CC}" srcOrd="0" destOrd="0" presId="urn:microsoft.com/office/officeart/2005/8/layout/hList3"/>
    <dgm:cxn modelId="{3E1EB3A2-2D62-4150-848F-E92C7962AE56}" type="presParOf" srcId="{BED38F43-F03F-4540-B9F9-BE1BFB5FC852}" destId="{76FAFCA1-8E3D-4004-BA75-B776C1E7FD4B}" srcOrd="1" destOrd="0" presId="urn:microsoft.com/office/officeart/2005/8/layout/hList3"/>
    <dgm:cxn modelId="{29A949B6-FA73-4F1C-8709-871CC72F292A}" type="presParOf" srcId="{76FAFCA1-8E3D-4004-BA75-B776C1E7FD4B}" destId="{334A15F3-A617-460E-9E54-3EC3F7E0C633}" srcOrd="0" destOrd="0" presId="urn:microsoft.com/office/officeart/2005/8/layout/hList3"/>
    <dgm:cxn modelId="{67D8B91F-4378-433A-8E06-0DC4415450AB}" type="presParOf" srcId="{76FAFCA1-8E3D-4004-BA75-B776C1E7FD4B}" destId="{6639EAB5-DDD8-485E-9115-8D9E4E5F7FD7}" srcOrd="1" destOrd="0" presId="urn:microsoft.com/office/officeart/2005/8/layout/hList3"/>
    <dgm:cxn modelId="{0E8E15E1-841E-47F2-A29E-AFE4BD88CB25}" type="presParOf" srcId="{76FAFCA1-8E3D-4004-BA75-B776C1E7FD4B}" destId="{CFA21DF9-33E3-49EC-97E7-316156C15F67}" srcOrd="2" destOrd="0" presId="urn:microsoft.com/office/officeart/2005/8/layout/hList3"/>
    <dgm:cxn modelId="{3865EAF8-63EB-4B01-ADF3-70088E7F0573}" type="presParOf" srcId="{76FAFCA1-8E3D-4004-BA75-B776C1E7FD4B}" destId="{EF5D34A9-6225-4614-A55B-0907A4238FD9}" srcOrd="3" destOrd="0" presId="urn:microsoft.com/office/officeart/2005/8/layout/hList3"/>
    <dgm:cxn modelId="{08C3F7E8-8A33-4E85-9EE9-E3E8D69960A2}" type="presParOf" srcId="{BED38F43-F03F-4540-B9F9-BE1BFB5FC852}" destId="{08E10DB5-A93A-43DE-AE2D-2D14CDF79ED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1A90A6-EB39-476D-9E7C-B966CF4A5169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21A08-C920-4E4B-9A45-E9CB6D110B60}">
      <dgm:prSet phldrT="[Текст]"/>
      <dgm:spPr/>
      <dgm:t>
        <a:bodyPr/>
        <a:lstStyle/>
        <a:p>
          <a:r>
            <a:rPr lang="uk-UA" b="1" dirty="0" smtClean="0"/>
            <a:t>Подавати теоретичний матеріал у вигляді</a:t>
          </a:r>
          <a:endParaRPr lang="ru-RU" b="1" dirty="0"/>
        </a:p>
      </dgm:t>
    </dgm:pt>
    <dgm:pt modelId="{053C819C-E4DB-4D9D-AFA0-921376006B06}" type="parTrans" cxnId="{417C2FCF-B80E-4EFA-993B-46A2D347AF2F}">
      <dgm:prSet/>
      <dgm:spPr/>
      <dgm:t>
        <a:bodyPr/>
        <a:lstStyle/>
        <a:p>
          <a:endParaRPr lang="ru-RU" b="1"/>
        </a:p>
      </dgm:t>
    </dgm:pt>
    <dgm:pt modelId="{546FCA08-084A-44E1-956F-92F7A061ACEE}" type="sibTrans" cxnId="{417C2FCF-B80E-4EFA-993B-46A2D347AF2F}">
      <dgm:prSet/>
      <dgm:spPr/>
      <dgm:t>
        <a:bodyPr/>
        <a:lstStyle/>
        <a:p>
          <a:endParaRPr lang="ru-RU" b="1"/>
        </a:p>
      </dgm:t>
    </dgm:pt>
    <dgm:pt modelId="{70FCDE41-3A07-4395-BC30-72EA2B08D08D}">
      <dgm:prSet phldrT="[Текст]"/>
      <dgm:spPr/>
      <dgm:t>
        <a:bodyPr/>
        <a:lstStyle/>
        <a:p>
          <a:r>
            <a:rPr lang="uk-UA" b="1" dirty="0" smtClean="0"/>
            <a:t>лекцій</a:t>
          </a:r>
          <a:endParaRPr lang="ru-RU" b="1" dirty="0"/>
        </a:p>
      </dgm:t>
    </dgm:pt>
    <dgm:pt modelId="{50685D2D-0882-4FE7-BF96-EA3147C29FB0}" type="parTrans" cxnId="{6C65FDA9-D995-4278-B3C7-47B4986D3B7B}">
      <dgm:prSet/>
      <dgm:spPr/>
      <dgm:t>
        <a:bodyPr/>
        <a:lstStyle/>
        <a:p>
          <a:endParaRPr lang="ru-RU" b="1"/>
        </a:p>
      </dgm:t>
    </dgm:pt>
    <dgm:pt modelId="{D0AE73E1-2588-4E6D-B27D-8A2CFDFDBF7F}" type="sibTrans" cxnId="{6C65FDA9-D995-4278-B3C7-47B4986D3B7B}">
      <dgm:prSet/>
      <dgm:spPr/>
      <dgm:t>
        <a:bodyPr/>
        <a:lstStyle/>
        <a:p>
          <a:endParaRPr lang="ru-RU" b="1"/>
        </a:p>
      </dgm:t>
    </dgm:pt>
    <dgm:pt modelId="{15D72D58-5526-4FEB-8FD5-29B153D21191}">
      <dgm:prSet phldrT="[Текст]"/>
      <dgm:spPr/>
      <dgm:t>
        <a:bodyPr/>
        <a:lstStyle/>
        <a:p>
          <a:r>
            <a:rPr lang="uk-UA" b="1" dirty="0" smtClean="0"/>
            <a:t>глосарія</a:t>
          </a:r>
          <a:endParaRPr lang="ru-RU" b="1" dirty="0"/>
        </a:p>
      </dgm:t>
    </dgm:pt>
    <dgm:pt modelId="{71ED3E25-58A3-4ECD-9C73-901647D5A014}" type="parTrans" cxnId="{23DBF1A9-97CD-43F0-864D-1E6F0640BA96}">
      <dgm:prSet/>
      <dgm:spPr/>
      <dgm:t>
        <a:bodyPr/>
        <a:lstStyle/>
        <a:p>
          <a:endParaRPr lang="ru-RU" b="1"/>
        </a:p>
      </dgm:t>
    </dgm:pt>
    <dgm:pt modelId="{FB0C25E6-CB73-426D-8211-6656F734C248}" type="sibTrans" cxnId="{23DBF1A9-97CD-43F0-864D-1E6F0640BA96}">
      <dgm:prSet/>
      <dgm:spPr/>
      <dgm:t>
        <a:bodyPr/>
        <a:lstStyle/>
        <a:p>
          <a:endParaRPr lang="ru-RU" b="1"/>
        </a:p>
      </dgm:t>
    </dgm:pt>
    <dgm:pt modelId="{35299876-1CD7-4557-8A0E-543BCC065D83}">
      <dgm:prSet phldrT="[Текст]"/>
      <dgm:spPr/>
      <dgm:t>
        <a:bodyPr/>
        <a:lstStyle/>
        <a:p>
          <a:r>
            <a:rPr lang="uk-UA" b="1" dirty="0" smtClean="0"/>
            <a:t>Виконувати перевірку засвоєного матеріалу у вигляді</a:t>
          </a:r>
          <a:endParaRPr lang="ru-RU" b="1" dirty="0"/>
        </a:p>
      </dgm:t>
    </dgm:pt>
    <dgm:pt modelId="{C3845C2A-883A-4553-AE6C-D7080C7E1312}" type="parTrans" cxnId="{29132A82-A875-4978-95D7-37692B1E5A63}">
      <dgm:prSet/>
      <dgm:spPr/>
      <dgm:t>
        <a:bodyPr/>
        <a:lstStyle/>
        <a:p>
          <a:endParaRPr lang="ru-RU" b="1"/>
        </a:p>
      </dgm:t>
    </dgm:pt>
    <dgm:pt modelId="{9DAEFDE0-F3F1-42C1-96F8-FC432E9C4066}" type="sibTrans" cxnId="{29132A82-A875-4978-95D7-37692B1E5A63}">
      <dgm:prSet/>
      <dgm:spPr/>
      <dgm:t>
        <a:bodyPr/>
        <a:lstStyle/>
        <a:p>
          <a:endParaRPr lang="ru-RU" b="1"/>
        </a:p>
      </dgm:t>
    </dgm:pt>
    <dgm:pt modelId="{0F6FC088-6CF9-4C61-A22C-CFC7044D2432}">
      <dgm:prSet phldrT="[Текст]"/>
      <dgm:spPr/>
      <dgm:t>
        <a:bodyPr/>
        <a:lstStyle/>
        <a:p>
          <a:r>
            <a:rPr lang="uk-UA" b="1" dirty="0" smtClean="0"/>
            <a:t>практичних робіт</a:t>
          </a:r>
          <a:endParaRPr lang="ru-RU" b="1" dirty="0"/>
        </a:p>
      </dgm:t>
    </dgm:pt>
    <dgm:pt modelId="{DBDE6AF7-C678-43D5-9DB9-563816B0FC9E}" type="parTrans" cxnId="{518BCB80-8BA7-42A9-8772-6101A8CB6459}">
      <dgm:prSet/>
      <dgm:spPr/>
      <dgm:t>
        <a:bodyPr/>
        <a:lstStyle/>
        <a:p>
          <a:endParaRPr lang="ru-RU" b="1"/>
        </a:p>
      </dgm:t>
    </dgm:pt>
    <dgm:pt modelId="{A6B773E0-30BE-4778-9045-2F558D45EF5F}" type="sibTrans" cxnId="{518BCB80-8BA7-42A9-8772-6101A8CB6459}">
      <dgm:prSet/>
      <dgm:spPr/>
      <dgm:t>
        <a:bodyPr/>
        <a:lstStyle/>
        <a:p>
          <a:endParaRPr lang="ru-RU" b="1"/>
        </a:p>
      </dgm:t>
    </dgm:pt>
    <dgm:pt modelId="{31886991-6CA7-4335-9D4C-170EA8CF591C}">
      <dgm:prSet phldrT="[Текст]"/>
      <dgm:spPr/>
      <dgm:t>
        <a:bodyPr/>
        <a:lstStyle/>
        <a:p>
          <a:r>
            <a:rPr lang="uk-UA" b="1" dirty="0" smtClean="0"/>
            <a:t>тестів</a:t>
          </a:r>
          <a:endParaRPr lang="ru-RU" b="1" dirty="0"/>
        </a:p>
      </dgm:t>
    </dgm:pt>
    <dgm:pt modelId="{1A87511B-E47F-4122-9361-628E6F149FDD}" type="parTrans" cxnId="{7B5301F4-1275-4A6A-AF63-1F61456FB458}">
      <dgm:prSet/>
      <dgm:spPr/>
      <dgm:t>
        <a:bodyPr/>
        <a:lstStyle/>
        <a:p>
          <a:endParaRPr lang="ru-RU" b="1"/>
        </a:p>
      </dgm:t>
    </dgm:pt>
    <dgm:pt modelId="{EAFC4BA1-88EF-4723-9DAE-05251E14D51E}" type="sibTrans" cxnId="{7B5301F4-1275-4A6A-AF63-1F61456FB458}">
      <dgm:prSet/>
      <dgm:spPr/>
      <dgm:t>
        <a:bodyPr/>
        <a:lstStyle/>
        <a:p>
          <a:endParaRPr lang="ru-RU" b="1"/>
        </a:p>
      </dgm:t>
    </dgm:pt>
    <dgm:pt modelId="{1E81F80F-4B33-4E51-83D6-7FAF22A2EE64}">
      <dgm:prSet phldrT="[Текст]"/>
      <dgm:spPr/>
      <dgm:t>
        <a:bodyPr/>
        <a:lstStyle/>
        <a:p>
          <a:r>
            <a:rPr lang="uk-UA" b="1" dirty="0" smtClean="0"/>
            <a:t>бібліотеки</a:t>
          </a:r>
          <a:endParaRPr lang="ru-RU" b="1" dirty="0"/>
        </a:p>
      </dgm:t>
    </dgm:pt>
    <dgm:pt modelId="{FA3E50FD-9488-4104-9425-1921F5A96946}" type="parTrans" cxnId="{DB4C1366-A94B-43BE-A670-9A0FB527D448}">
      <dgm:prSet/>
      <dgm:spPr/>
      <dgm:t>
        <a:bodyPr/>
        <a:lstStyle/>
        <a:p>
          <a:endParaRPr lang="ru-RU" b="1"/>
        </a:p>
      </dgm:t>
    </dgm:pt>
    <dgm:pt modelId="{36A7EDA2-D059-4A5C-902D-A3C9806AF778}" type="sibTrans" cxnId="{DB4C1366-A94B-43BE-A670-9A0FB527D448}">
      <dgm:prSet/>
      <dgm:spPr/>
      <dgm:t>
        <a:bodyPr/>
        <a:lstStyle/>
        <a:p>
          <a:endParaRPr lang="ru-RU" b="1"/>
        </a:p>
      </dgm:t>
    </dgm:pt>
    <dgm:pt modelId="{5EA761B3-B7A7-4673-AE2C-A3F0EC6C93E6}">
      <dgm:prSet phldrT="[Текст]"/>
      <dgm:spPr/>
      <dgm:t>
        <a:bodyPr/>
        <a:lstStyle/>
        <a:p>
          <a:r>
            <a:rPr lang="uk-UA" b="1" dirty="0" smtClean="0"/>
            <a:t>домашніх робіт</a:t>
          </a:r>
          <a:endParaRPr lang="ru-RU" b="1" dirty="0"/>
        </a:p>
      </dgm:t>
    </dgm:pt>
    <dgm:pt modelId="{B09473C5-D64B-4241-A952-37FA5036ED88}" type="parTrans" cxnId="{83203443-CEB4-4ACF-8A86-B15D9B905EC0}">
      <dgm:prSet/>
      <dgm:spPr/>
      <dgm:t>
        <a:bodyPr/>
        <a:lstStyle/>
        <a:p>
          <a:endParaRPr lang="ru-RU" b="1"/>
        </a:p>
      </dgm:t>
    </dgm:pt>
    <dgm:pt modelId="{2CDF86F3-461C-4890-9EF4-0DF8E4B2DCBE}" type="sibTrans" cxnId="{83203443-CEB4-4ACF-8A86-B15D9B905EC0}">
      <dgm:prSet/>
      <dgm:spPr/>
      <dgm:t>
        <a:bodyPr/>
        <a:lstStyle/>
        <a:p>
          <a:endParaRPr lang="ru-RU" b="1"/>
        </a:p>
      </dgm:t>
    </dgm:pt>
    <dgm:pt modelId="{C0EDD5E5-FF74-4B84-A718-19B86367164C}">
      <dgm:prSet phldrT="[Текст]"/>
      <dgm:spPr/>
      <dgm:t>
        <a:bodyPr/>
        <a:lstStyle/>
        <a:p>
          <a:r>
            <a:rPr lang="uk-UA" b="1" dirty="0" smtClean="0"/>
            <a:t>контрольних робіт</a:t>
          </a:r>
          <a:endParaRPr lang="ru-RU" b="1" dirty="0"/>
        </a:p>
      </dgm:t>
    </dgm:pt>
    <dgm:pt modelId="{6E45B9F6-50BE-47D2-A653-A7388E5B3C09}" type="parTrans" cxnId="{57134A32-02E2-49F7-A04C-9F04E1C07AED}">
      <dgm:prSet/>
      <dgm:spPr/>
      <dgm:t>
        <a:bodyPr/>
        <a:lstStyle/>
        <a:p>
          <a:endParaRPr lang="ru-RU" b="1"/>
        </a:p>
      </dgm:t>
    </dgm:pt>
    <dgm:pt modelId="{1E34177F-A583-404C-BD46-9527F0C1C589}" type="sibTrans" cxnId="{57134A32-02E2-49F7-A04C-9F04E1C07AED}">
      <dgm:prSet/>
      <dgm:spPr/>
      <dgm:t>
        <a:bodyPr/>
        <a:lstStyle/>
        <a:p>
          <a:endParaRPr lang="ru-RU" b="1"/>
        </a:p>
      </dgm:t>
    </dgm:pt>
    <dgm:pt modelId="{0DAE7C45-72B6-4197-A21A-F3BF81ED3537}" type="pres">
      <dgm:prSet presAssocID="{F21A90A6-EB39-476D-9E7C-B966CF4A5169}" presName="Name0" presStyleCnt="0">
        <dgm:presLayoutVars>
          <dgm:dir/>
          <dgm:animLvl val="lvl"/>
          <dgm:resizeHandles/>
        </dgm:presLayoutVars>
      </dgm:prSet>
      <dgm:spPr/>
    </dgm:pt>
    <dgm:pt modelId="{C938D070-4CD1-4469-BA7D-AFF450B424D2}" type="pres">
      <dgm:prSet presAssocID="{59821A08-C920-4E4B-9A45-E9CB6D110B60}" presName="linNode" presStyleCnt="0"/>
      <dgm:spPr/>
    </dgm:pt>
    <dgm:pt modelId="{A2F57900-B0AF-4544-86A6-1596EC9CBB3F}" type="pres">
      <dgm:prSet presAssocID="{59821A08-C920-4E4B-9A45-E9CB6D110B60}" presName="parentShp" presStyleLbl="node1" presStyleIdx="0" presStyleCnt="2">
        <dgm:presLayoutVars>
          <dgm:bulletEnabled val="1"/>
        </dgm:presLayoutVars>
      </dgm:prSet>
      <dgm:spPr/>
    </dgm:pt>
    <dgm:pt modelId="{22F4D68E-448D-437C-9F32-0B00ECE35645}" type="pres">
      <dgm:prSet presAssocID="{59821A08-C920-4E4B-9A45-E9CB6D110B60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06E0D-800E-447D-B85A-6C8844ABBE71}" type="pres">
      <dgm:prSet presAssocID="{546FCA08-084A-44E1-956F-92F7A061ACEE}" presName="spacing" presStyleCnt="0"/>
      <dgm:spPr/>
    </dgm:pt>
    <dgm:pt modelId="{DF272F08-0941-40A8-9707-55C496C606D9}" type="pres">
      <dgm:prSet presAssocID="{35299876-1CD7-4557-8A0E-543BCC065D83}" presName="linNode" presStyleCnt="0"/>
      <dgm:spPr/>
    </dgm:pt>
    <dgm:pt modelId="{B42FB07A-D8F3-4FA7-868E-44B96869EFDD}" type="pres">
      <dgm:prSet presAssocID="{35299876-1CD7-4557-8A0E-543BCC065D83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22EFA-2A69-49B6-B643-A7EEDACE226C}" type="pres">
      <dgm:prSet presAssocID="{35299876-1CD7-4557-8A0E-543BCC065D83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65FDA9-D995-4278-B3C7-47B4986D3B7B}" srcId="{59821A08-C920-4E4B-9A45-E9CB6D110B60}" destId="{70FCDE41-3A07-4395-BC30-72EA2B08D08D}" srcOrd="0" destOrd="0" parTransId="{50685D2D-0882-4FE7-BF96-EA3147C29FB0}" sibTransId="{D0AE73E1-2588-4E6D-B27D-8A2CFDFDBF7F}"/>
    <dgm:cxn modelId="{C992B5B7-F44D-44C0-9C2E-77465812B1D8}" type="presOf" srcId="{31886991-6CA7-4335-9D4C-170EA8CF591C}" destId="{E1A22EFA-2A69-49B6-B643-A7EEDACE226C}" srcOrd="0" destOrd="3" presId="urn:microsoft.com/office/officeart/2005/8/layout/vList6"/>
    <dgm:cxn modelId="{98B602DB-DC1E-4991-93BF-1258788F2835}" type="presOf" srcId="{35299876-1CD7-4557-8A0E-543BCC065D83}" destId="{B42FB07A-D8F3-4FA7-868E-44B96869EFDD}" srcOrd="0" destOrd="0" presId="urn:microsoft.com/office/officeart/2005/8/layout/vList6"/>
    <dgm:cxn modelId="{518BCB80-8BA7-42A9-8772-6101A8CB6459}" srcId="{35299876-1CD7-4557-8A0E-543BCC065D83}" destId="{0F6FC088-6CF9-4C61-A22C-CFC7044D2432}" srcOrd="0" destOrd="0" parTransId="{DBDE6AF7-C678-43D5-9DB9-563816B0FC9E}" sibTransId="{A6B773E0-30BE-4778-9045-2F558D45EF5F}"/>
    <dgm:cxn modelId="{D00B863E-1766-4698-BB66-11890E185CE6}" type="presOf" srcId="{70FCDE41-3A07-4395-BC30-72EA2B08D08D}" destId="{22F4D68E-448D-437C-9F32-0B00ECE35645}" srcOrd="0" destOrd="0" presId="urn:microsoft.com/office/officeart/2005/8/layout/vList6"/>
    <dgm:cxn modelId="{417C2FCF-B80E-4EFA-993B-46A2D347AF2F}" srcId="{F21A90A6-EB39-476D-9E7C-B966CF4A5169}" destId="{59821A08-C920-4E4B-9A45-E9CB6D110B60}" srcOrd="0" destOrd="0" parTransId="{053C819C-E4DB-4D9D-AFA0-921376006B06}" sibTransId="{546FCA08-084A-44E1-956F-92F7A061ACEE}"/>
    <dgm:cxn modelId="{29132A82-A875-4978-95D7-37692B1E5A63}" srcId="{F21A90A6-EB39-476D-9E7C-B966CF4A5169}" destId="{35299876-1CD7-4557-8A0E-543BCC065D83}" srcOrd="1" destOrd="0" parTransId="{C3845C2A-883A-4553-AE6C-D7080C7E1312}" sibTransId="{9DAEFDE0-F3F1-42C1-96F8-FC432E9C4066}"/>
    <dgm:cxn modelId="{7B5301F4-1275-4A6A-AF63-1F61456FB458}" srcId="{35299876-1CD7-4557-8A0E-543BCC065D83}" destId="{31886991-6CA7-4335-9D4C-170EA8CF591C}" srcOrd="3" destOrd="0" parTransId="{1A87511B-E47F-4122-9361-628E6F149FDD}" sibTransId="{EAFC4BA1-88EF-4723-9DAE-05251E14D51E}"/>
    <dgm:cxn modelId="{83203443-CEB4-4ACF-8A86-B15D9B905EC0}" srcId="{35299876-1CD7-4557-8A0E-543BCC065D83}" destId="{5EA761B3-B7A7-4673-AE2C-A3F0EC6C93E6}" srcOrd="1" destOrd="0" parTransId="{B09473C5-D64B-4241-A952-37FA5036ED88}" sibTransId="{2CDF86F3-461C-4890-9EF4-0DF8E4B2DCBE}"/>
    <dgm:cxn modelId="{23DBF1A9-97CD-43F0-864D-1E6F0640BA96}" srcId="{59821A08-C920-4E4B-9A45-E9CB6D110B60}" destId="{15D72D58-5526-4FEB-8FD5-29B153D21191}" srcOrd="1" destOrd="0" parTransId="{71ED3E25-58A3-4ECD-9C73-901647D5A014}" sibTransId="{FB0C25E6-CB73-426D-8211-6656F734C248}"/>
    <dgm:cxn modelId="{C3CECDF9-1D73-4A74-8C36-92124D61EF85}" type="presOf" srcId="{1E81F80F-4B33-4E51-83D6-7FAF22A2EE64}" destId="{22F4D68E-448D-437C-9F32-0B00ECE35645}" srcOrd="0" destOrd="2" presId="urn:microsoft.com/office/officeart/2005/8/layout/vList6"/>
    <dgm:cxn modelId="{DB4C1366-A94B-43BE-A670-9A0FB527D448}" srcId="{59821A08-C920-4E4B-9A45-E9CB6D110B60}" destId="{1E81F80F-4B33-4E51-83D6-7FAF22A2EE64}" srcOrd="2" destOrd="0" parTransId="{FA3E50FD-9488-4104-9425-1921F5A96946}" sibTransId="{36A7EDA2-D059-4A5C-902D-A3C9806AF778}"/>
    <dgm:cxn modelId="{910C238C-0CC8-438F-820B-D188B0F54956}" type="presOf" srcId="{F21A90A6-EB39-476D-9E7C-B966CF4A5169}" destId="{0DAE7C45-72B6-4197-A21A-F3BF81ED3537}" srcOrd="0" destOrd="0" presId="urn:microsoft.com/office/officeart/2005/8/layout/vList6"/>
    <dgm:cxn modelId="{960DF732-496B-46AE-97A8-38DBD4B56028}" type="presOf" srcId="{C0EDD5E5-FF74-4B84-A718-19B86367164C}" destId="{E1A22EFA-2A69-49B6-B643-A7EEDACE226C}" srcOrd="0" destOrd="2" presId="urn:microsoft.com/office/officeart/2005/8/layout/vList6"/>
    <dgm:cxn modelId="{57134A32-02E2-49F7-A04C-9F04E1C07AED}" srcId="{35299876-1CD7-4557-8A0E-543BCC065D83}" destId="{C0EDD5E5-FF74-4B84-A718-19B86367164C}" srcOrd="2" destOrd="0" parTransId="{6E45B9F6-50BE-47D2-A653-A7388E5B3C09}" sibTransId="{1E34177F-A583-404C-BD46-9527F0C1C589}"/>
    <dgm:cxn modelId="{7E572435-3CAD-4EB7-A924-37FFCCDC9C2B}" type="presOf" srcId="{15D72D58-5526-4FEB-8FD5-29B153D21191}" destId="{22F4D68E-448D-437C-9F32-0B00ECE35645}" srcOrd="0" destOrd="1" presId="urn:microsoft.com/office/officeart/2005/8/layout/vList6"/>
    <dgm:cxn modelId="{76579222-C4DA-48D9-8EF3-7B0FC5C0D0C0}" type="presOf" srcId="{5EA761B3-B7A7-4673-AE2C-A3F0EC6C93E6}" destId="{E1A22EFA-2A69-49B6-B643-A7EEDACE226C}" srcOrd="0" destOrd="1" presId="urn:microsoft.com/office/officeart/2005/8/layout/vList6"/>
    <dgm:cxn modelId="{76D35459-8676-4EB9-8770-C9C48CB8B08C}" type="presOf" srcId="{0F6FC088-6CF9-4C61-A22C-CFC7044D2432}" destId="{E1A22EFA-2A69-49B6-B643-A7EEDACE226C}" srcOrd="0" destOrd="0" presId="urn:microsoft.com/office/officeart/2005/8/layout/vList6"/>
    <dgm:cxn modelId="{A529E58C-BF7E-47F9-814D-088BEBD1C375}" type="presOf" srcId="{59821A08-C920-4E4B-9A45-E9CB6D110B60}" destId="{A2F57900-B0AF-4544-86A6-1596EC9CBB3F}" srcOrd="0" destOrd="0" presId="urn:microsoft.com/office/officeart/2005/8/layout/vList6"/>
    <dgm:cxn modelId="{AC0325BD-3921-41F4-946C-E4688B74DD25}" type="presParOf" srcId="{0DAE7C45-72B6-4197-A21A-F3BF81ED3537}" destId="{C938D070-4CD1-4469-BA7D-AFF450B424D2}" srcOrd="0" destOrd="0" presId="urn:microsoft.com/office/officeart/2005/8/layout/vList6"/>
    <dgm:cxn modelId="{5F0D235D-2473-4BC4-9A37-07D40E1AD5DC}" type="presParOf" srcId="{C938D070-4CD1-4469-BA7D-AFF450B424D2}" destId="{A2F57900-B0AF-4544-86A6-1596EC9CBB3F}" srcOrd="0" destOrd="0" presId="urn:microsoft.com/office/officeart/2005/8/layout/vList6"/>
    <dgm:cxn modelId="{CB594CE5-8A7D-415B-97DA-8B3D79B827D1}" type="presParOf" srcId="{C938D070-4CD1-4469-BA7D-AFF450B424D2}" destId="{22F4D68E-448D-437C-9F32-0B00ECE35645}" srcOrd="1" destOrd="0" presId="urn:microsoft.com/office/officeart/2005/8/layout/vList6"/>
    <dgm:cxn modelId="{5E615A73-527E-4402-95EC-AE6982C3156F}" type="presParOf" srcId="{0DAE7C45-72B6-4197-A21A-F3BF81ED3537}" destId="{07006E0D-800E-447D-B85A-6C8844ABBE71}" srcOrd="1" destOrd="0" presId="urn:microsoft.com/office/officeart/2005/8/layout/vList6"/>
    <dgm:cxn modelId="{BBBB3456-F6DC-480B-BEB1-F47FAA92A743}" type="presParOf" srcId="{0DAE7C45-72B6-4197-A21A-F3BF81ED3537}" destId="{DF272F08-0941-40A8-9707-55C496C606D9}" srcOrd="2" destOrd="0" presId="urn:microsoft.com/office/officeart/2005/8/layout/vList6"/>
    <dgm:cxn modelId="{406FA9B4-6DBC-4D05-AD9D-714EF3A1D130}" type="presParOf" srcId="{DF272F08-0941-40A8-9707-55C496C606D9}" destId="{B42FB07A-D8F3-4FA7-868E-44B96869EFDD}" srcOrd="0" destOrd="0" presId="urn:microsoft.com/office/officeart/2005/8/layout/vList6"/>
    <dgm:cxn modelId="{8E49A5FC-D3E8-4AE3-AFA8-866EA44CF10E}" type="presParOf" srcId="{DF272F08-0941-40A8-9707-55C496C606D9}" destId="{E1A22EFA-2A69-49B6-B643-A7EEDACE226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56E8F2-16F1-426F-8DAF-8E5F4E70B207}">
      <dsp:nvSpPr>
        <dsp:cNvPr id="0" name=""/>
        <dsp:cNvSpPr/>
      </dsp:nvSpPr>
      <dsp:spPr>
        <a:xfrm>
          <a:off x="1601333" y="1340512"/>
          <a:ext cx="3018104" cy="1861694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09884C-3A02-4DFB-B8A0-B32FB74E84F5}">
      <dsp:nvSpPr>
        <dsp:cNvPr id="0" name=""/>
        <dsp:cNvSpPr/>
      </dsp:nvSpPr>
      <dsp:spPr>
        <a:xfrm>
          <a:off x="1699902" y="1490577"/>
          <a:ext cx="2727222" cy="1569270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E22351-E2CA-4667-A1E5-1BB0B32BE42D}">
      <dsp:nvSpPr>
        <dsp:cNvPr id="0" name=""/>
        <dsp:cNvSpPr/>
      </dsp:nvSpPr>
      <dsp:spPr>
        <a:xfrm>
          <a:off x="1771900" y="1706597"/>
          <a:ext cx="2727222" cy="12533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15240" rIns="45720" bIns="0" numCol="1" spcCol="1270" anchor="b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</a:rPr>
            <a:t>Переваги використання комп'ютерних технологій</a:t>
          </a:r>
          <a:endParaRPr lang="ru-RU" sz="2400" b="1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1771900" y="1706597"/>
        <a:ext cx="2727222" cy="1253340"/>
      </dsp:txXfrm>
    </dsp:sp>
    <dsp:sp modelId="{2B3C7283-C5DB-4653-87BD-0604D24DDAEA}">
      <dsp:nvSpPr>
        <dsp:cNvPr id="0" name=""/>
        <dsp:cNvSpPr/>
      </dsp:nvSpPr>
      <dsp:spPr>
        <a:xfrm>
          <a:off x="3276696" y="-21596"/>
          <a:ext cx="3199276" cy="1204967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48DE88-DFAB-40F3-84A6-0B3DF78668D0}">
      <dsp:nvSpPr>
        <dsp:cNvPr id="0" name=""/>
        <dsp:cNvSpPr/>
      </dsp:nvSpPr>
      <dsp:spPr>
        <a:xfrm>
          <a:off x="3420715" y="50414"/>
          <a:ext cx="2911784" cy="1058532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3CB9B4-0C32-419D-A281-7DACE4653071}">
      <dsp:nvSpPr>
        <dsp:cNvPr id="0" name=""/>
        <dsp:cNvSpPr/>
      </dsp:nvSpPr>
      <dsp:spPr>
        <a:xfrm>
          <a:off x="3492727" y="266437"/>
          <a:ext cx="2763153" cy="7893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1430" rIns="34290" bIns="0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>
                  <a:lumMod val="50000"/>
                </a:schemeClr>
              </a:solidFill>
            </a:rPr>
            <a:t>можливість вийти за межі традиційних методів навчання</a:t>
          </a:r>
          <a:endParaRPr lang="ru-RU" sz="18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492727" y="266437"/>
        <a:ext cx="2763153" cy="789340"/>
      </dsp:txXfrm>
    </dsp:sp>
    <dsp:sp modelId="{DEB09A23-63B1-4918-BCF8-22DDA3E1BA18}">
      <dsp:nvSpPr>
        <dsp:cNvPr id="0" name=""/>
        <dsp:cNvSpPr/>
      </dsp:nvSpPr>
      <dsp:spPr>
        <a:xfrm>
          <a:off x="4652221" y="1994628"/>
          <a:ext cx="2330310" cy="1320030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E9F60-88A3-4756-9FBF-BF133ADC3FF3}">
      <dsp:nvSpPr>
        <dsp:cNvPr id="0" name=""/>
        <dsp:cNvSpPr/>
      </dsp:nvSpPr>
      <dsp:spPr>
        <a:xfrm>
          <a:off x="4796236" y="2066638"/>
          <a:ext cx="1998644" cy="1174043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C6E796-55A1-4D76-A72E-644CE4144969}">
      <dsp:nvSpPr>
        <dsp:cNvPr id="0" name=""/>
        <dsp:cNvSpPr/>
      </dsp:nvSpPr>
      <dsp:spPr>
        <a:xfrm>
          <a:off x="4691907" y="2498684"/>
          <a:ext cx="2192566" cy="61334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1430" rIns="34290" bIns="0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>
                  <a:lumMod val="50000"/>
                </a:schemeClr>
              </a:solidFill>
            </a:rPr>
            <a:t>привчання дитини самостійності у навчанні та самоконтролю</a:t>
          </a:r>
          <a:endParaRPr lang="ru-RU" sz="18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4691907" y="2498684"/>
        <a:ext cx="2192566" cy="613348"/>
      </dsp:txXfrm>
    </dsp:sp>
    <dsp:sp modelId="{9B1D8CFB-07D4-445F-A6BA-70B3A09D0C39}">
      <dsp:nvSpPr>
        <dsp:cNvPr id="0" name=""/>
        <dsp:cNvSpPr/>
      </dsp:nvSpPr>
      <dsp:spPr>
        <a:xfrm>
          <a:off x="396199" y="1228103"/>
          <a:ext cx="692284" cy="428080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227617-AF45-47A8-9B36-B9C622922D78}">
      <dsp:nvSpPr>
        <dsp:cNvPr id="0" name=""/>
        <dsp:cNvSpPr/>
      </dsp:nvSpPr>
      <dsp:spPr>
        <a:xfrm>
          <a:off x="374746" y="1531903"/>
          <a:ext cx="677516" cy="268296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A71EF-FBE9-4342-890C-A59929B56733}">
      <dsp:nvSpPr>
        <dsp:cNvPr id="0" name=""/>
        <dsp:cNvSpPr/>
      </dsp:nvSpPr>
      <dsp:spPr>
        <a:xfrm>
          <a:off x="158722" y="792088"/>
          <a:ext cx="1168388" cy="126764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245" tIns="18415" rIns="55245" bIns="0" numCol="1" spcCol="1270" anchor="b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158722" y="792088"/>
        <a:ext cx="1168388" cy="1267640"/>
      </dsp:txXfrm>
    </dsp:sp>
    <dsp:sp modelId="{52FF0C14-142E-4F95-888D-2419199F28BB}">
      <dsp:nvSpPr>
        <dsp:cNvPr id="0" name=""/>
        <dsp:cNvSpPr/>
      </dsp:nvSpPr>
      <dsp:spPr>
        <a:xfrm>
          <a:off x="3297661" y="3237932"/>
          <a:ext cx="2866732" cy="1204967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289095-B237-4FF0-B59D-8ED802EA5259}">
      <dsp:nvSpPr>
        <dsp:cNvPr id="0" name=""/>
        <dsp:cNvSpPr/>
      </dsp:nvSpPr>
      <dsp:spPr>
        <a:xfrm>
          <a:off x="3437929" y="3312043"/>
          <a:ext cx="2582445" cy="1058532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E9E9F-F6AC-4513-B054-BDBA2485DC32}">
      <dsp:nvSpPr>
        <dsp:cNvPr id="0" name=""/>
        <dsp:cNvSpPr/>
      </dsp:nvSpPr>
      <dsp:spPr>
        <a:xfrm>
          <a:off x="3515468" y="3607302"/>
          <a:ext cx="2360892" cy="54756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1430" rIns="34290" bIns="0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>
                  <a:lumMod val="50000"/>
                </a:schemeClr>
              </a:solidFill>
            </a:rPr>
            <a:t>оволодіння дитиною основами комп’ютерної грамоти</a:t>
          </a:r>
          <a:endParaRPr lang="ru-RU" sz="18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3515468" y="3607302"/>
        <a:ext cx="2360892" cy="547566"/>
      </dsp:txXfrm>
    </dsp:sp>
    <dsp:sp modelId="{82911BCE-B036-403D-8911-BF65230630ED}">
      <dsp:nvSpPr>
        <dsp:cNvPr id="0" name=""/>
        <dsp:cNvSpPr/>
      </dsp:nvSpPr>
      <dsp:spPr>
        <a:xfrm>
          <a:off x="403757" y="3164384"/>
          <a:ext cx="2695451" cy="1012078"/>
        </a:xfrm>
        <a:prstGeom prst="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EB6852-4AE7-4445-B86D-5B93263E5FDC}">
      <dsp:nvSpPr>
        <dsp:cNvPr id="0" name=""/>
        <dsp:cNvSpPr/>
      </dsp:nvSpPr>
      <dsp:spPr>
        <a:xfrm>
          <a:off x="547770" y="3240360"/>
          <a:ext cx="2410637" cy="715918"/>
        </a:xfrm>
        <a:prstGeom prst="rect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D478EA-34BB-4247-A6F2-BD9465128CD1}">
      <dsp:nvSpPr>
        <dsp:cNvPr id="0" name=""/>
        <dsp:cNvSpPr/>
      </dsp:nvSpPr>
      <dsp:spPr>
        <a:xfrm>
          <a:off x="510139" y="3240359"/>
          <a:ext cx="2485899" cy="68260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11430" rIns="34290" bIns="0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>
                  <a:lumMod val="50000"/>
                </a:schemeClr>
              </a:solidFill>
            </a:rPr>
            <a:t>додаткова  мотивація  навчальної  діяльності</a:t>
          </a:r>
          <a:endParaRPr lang="ru-RU" sz="18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510139" y="3240359"/>
        <a:ext cx="2485899" cy="6826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609C7-E6FB-44F6-8406-97AE9929F4CC}">
      <dsp:nvSpPr>
        <dsp:cNvPr id="0" name=""/>
        <dsp:cNvSpPr/>
      </dsp:nvSpPr>
      <dsp:spPr>
        <a:xfrm>
          <a:off x="0" y="0"/>
          <a:ext cx="6384032" cy="133934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hlinkClick xmlns:r="http://schemas.openxmlformats.org/officeDocument/2006/relationships" r:id="rId1"/>
            </a:rPr>
            <a:t>Дистанційний курс</a:t>
          </a:r>
          <a:endParaRPr lang="uk-UA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2">
                  <a:lumMod val="50000"/>
                </a:schemeClr>
              </a:solidFill>
            </a:rPr>
            <a:t>дає можливість</a:t>
          </a:r>
          <a:endParaRPr lang="ru-RU" sz="32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0" y="0"/>
        <a:ext cx="6384032" cy="1339348"/>
      </dsp:txXfrm>
    </dsp:sp>
    <dsp:sp modelId="{334A15F3-A617-460E-9E54-3EC3F7E0C633}">
      <dsp:nvSpPr>
        <dsp:cNvPr id="0" name=""/>
        <dsp:cNvSpPr/>
      </dsp:nvSpPr>
      <dsp:spPr>
        <a:xfrm>
          <a:off x="0" y="1339348"/>
          <a:ext cx="1596008" cy="28126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вибору методу, що більше підходить для учня </a:t>
          </a:r>
          <a:endParaRPr lang="ru-RU" sz="2400" b="1" kern="1200" dirty="0"/>
        </a:p>
      </dsp:txBody>
      <dsp:txXfrm>
        <a:off x="0" y="1339348"/>
        <a:ext cx="1596008" cy="2812632"/>
      </dsp:txXfrm>
    </dsp:sp>
    <dsp:sp modelId="{6639EAB5-DDD8-485E-9115-8D9E4E5F7FD7}">
      <dsp:nvSpPr>
        <dsp:cNvPr id="0" name=""/>
        <dsp:cNvSpPr/>
      </dsp:nvSpPr>
      <dsp:spPr>
        <a:xfrm>
          <a:off x="1596007" y="1339348"/>
          <a:ext cx="1596008" cy="28126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регулювання інтенсивності навчання </a:t>
          </a:r>
          <a:endParaRPr lang="ru-RU" sz="2400" b="1" kern="1200" dirty="0"/>
        </a:p>
      </dsp:txBody>
      <dsp:txXfrm>
        <a:off x="1596007" y="1339348"/>
        <a:ext cx="1596008" cy="2812632"/>
      </dsp:txXfrm>
    </dsp:sp>
    <dsp:sp modelId="{CFA21DF9-33E3-49EC-97E7-316156C15F67}">
      <dsp:nvSpPr>
        <dsp:cNvPr id="0" name=""/>
        <dsp:cNvSpPr/>
      </dsp:nvSpPr>
      <dsp:spPr>
        <a:xfrm>
          <a:off x="3192016" y="1339348"/>
          <a:ext cx="1596008" cy="28126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більшої адаптації учня до навчального матеріалу</a:t>
          </a:r>
          <a:endParaRPr lang="ru-RU" sz="2400" b="1" kern="1200" dirty="0"/>
        </a:p>
      </dsp:txBody>
      <dsp:txXfrm>
        <a:off x="3192016" y="1339348"/>
        <a:ext cx="1596008" cy="2812632"/>
      </dsp:txXfrm>
    </dsp:sp>
    <dsp:sp modelId="{EF5D34A9-6225-4614-A55B-0907A4238FD9}">
      <dsp:nvSpPr>
        <dsp:cNvPr id="0" name=""/>
        <dsp:cNvSpPr/>
      </dsp:nvSpPr>
      <dsp:spPr>
        <a:xfrm>
          <a:off x="4788024" y="1339348"/>
          <a:ext cx="1596008" cy="281263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vert270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розвиток самостійного навчання</a:t>
          </a:r>
          <a:endParaRPr lang="ru-RU" sz="2400" b="1" kern="1200" dirty="0"/>
        </a:p>
      </dsp:txBody>
      <dsp:txXfrm>
        <a:off x="4788024" y="1339348"/>
        <a:ext cx="1596008" cy="2812632"/>
      </dsp:txXfrm>
    </dsp:sp>
    <dsp:sp modelId="{08E10DB5-A93A-43DE-AE2D-2D14CDF79ED9}">
      <dsp:nvSpPr>
        <dsp:cNvPr id="0" name=""/>
        <dsp:cNvSpPr/>
      </dsp:nvSpPr>
      <dsp:spPr>
        <a:xfrm>
          <a:off x="0" y="4151981"/>
          <a:ext cx="6384032" cy="312514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F4D68E-448D-437C-9F32-0B00ECE35645}">
      <dsp:nvSpPr>
        <dsp:cNvPr id="0" name=""/>
        <dsp:cNvSpPr/>
      </dsp:nvSpPr>
      <dsp:spPr>
        <a:xfrm>
          <a:off x="2438399" y="496"/>
          <a:ext cx="365760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лекцій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глосарія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бібліотеки</a:t>
          </a:r>
          <a:endParaRPr lang="ru-RU" sz="2200" b="1" kern="1200" dirty="0"/>
        </a:p>
      </dsp:txBody>
      <dsp:txXfrm>
        <a:off x="2438399" y="242342"/>
        <a:ext cx="2932063" cy="1451073"/>
      </dsp:txXfrm>
    </dsp:sp>
    <dsp:sp modelId="{A2F57900-B0AF-4544-86A6-1596EC9CBB3F}">
      <dsp:nvSpPr>
        <dsp:cNvPr id="0" name=""/>
        <dsp:cNvSpPr/>
      </dsp:nvSpPr>
      <dsp:spPr>
        <a:xfrm>
          <a:off x="0" y="496"/>
          <a:ext cx="2438400" cy="19347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 smtClean="0"/>
            <a:t>Подавати теоретичний матеріал у вигляді</a:t>
          </a:r>
          <a:endParaRPr lang="ru-RU" sz="2300" b="1" kern="1200" dirty="0"/>
        </a:p>
      </dsp:txBody>
      <dsp:txXfrm>
        <a:off x="94447" y="94943"/>
        <a:ext cx="2249506" cy="1745871"/>
      </dsp:txXfrm>
    </dsp:sp>
    <dsp:sp modelId="{E1A22EFA-2A69-49B6-B643-A7EEDACE226C}">
      <dsp:nvSpPr>
        <dsp:cNvPr id="0" name=""/>
        <dsp:cNvSpPr/>
      </dsp:nvSpPr>
      <dsp:spPr>
        <a:xfrm>
          <a:off x="2438400" y="2128738"/>
          <a:ext cx="365760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практичних робіт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домашніх робіт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контрольних робіт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200" b="1" kern="1200" dirty="0" smtClean="0"/>
            <a:t>тестів</a:t>
          </a:r>
          <a:endParaRPr lang="ru-RU" sz="2200" b="1" kern="1200" dirty="0"/>
        </a:p>
      </dsp:txBody>
      <dsp:txXfrm>
        <a:off x="2438400" y="2370584"/>
        <a:ext cx="2932063" cy="1451073"/>
      </dsp:txXfrm>
    </dsp:sp>
    <dsp:sp modelId="{B42FB07A-D8F3-4FA7-868E-44B96869EFDD}">
      <dsp:nvSpPr>
        <dsp:cNvPr id="0" name=""/>
        <dsp:cNvSpPr/>
      </dsp:nvSpPr>
      <dsp:spPr>
        <a:xfrm>
          <a:off x="0" y="2128738"/>
          <a:ext cx="2438400" cy="193476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 smtClean="0"/>
            <a:t>Виконувати перевірку засвоєного матеріалу у вигляді</a:t>
          </a:r>
          <a:endParaRPr lang="ru-RU" sz="2300" b="1" kern="1200" dirty="0"/>
        </a:p>
      </dsp:txBody>
      <dsp:txXfrm>
        <a:off x="94447" y="2223185"/>
        <a:ext cx="2249506" cy="17458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Акцент на главном рисунке"/>
  <dgm:desc val="Служит для отображения группы рисунков, в которой первый рисунок  — самый большой и расположен по центру. Может содержать до шести рисунков уровня 1. Неиспользуемые рисунки не отображаются, но остаются доступными при смене макета.  Рекомендуется использовать небольшие объемы текста.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F2272-B8E0-41F9-99D0-038BB555BFB3}" type="datetimeFigureOut">
              <a:rPr lang="ru-RU" smtClean="0"/>
              <a:pPr/>
              <a:t>07.01.2013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415FE-9F47-4E83-A627-AB27B48C4B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632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0CC17-854D-4F4D-94A9-AABEDD487F06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31463-AA9C-4FBA-82E8-D104FE80BCF2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71C82-C53D-4DE5-AEFF-C54F39D9E413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D3980-AF51-4EC4-83ED-4EA72D4C2B86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0CA1D-B4C1-4FBB-BC41-58F09E30D465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04D-C615-44B0-95E2-F1D8C07EEFDF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6BBC-F9F3-441B-A00E-EAC94E4E8D56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D229-FDC6-4CD8-A263-82C53154EFAD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BA165-6C2C-49FE-BDC3-4BB832282686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E6027-D891-4E76-A376-2ED50C7CA6BB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0C360-5C14-4277-8706-15F5C26BE145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22421-7D44-481B-99A0-8020C311990E}" type="datetime1">
              <a:rPr lang="ru-RU" smtClean="0"/>
              <a:pPr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3070C-22C1-4FC7-8B3D-69EAF1D0C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57.edu.kh.ua/distancjne_navchannya_uchnv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buv.gov.ua/portal/soc_gum/znpkhnpu_zntndr/2007_27/9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chool16.org/navchannya-uchniv-z-osoblivimi-potrebami" TargetMode="External"/><Relationship Id="rId4" Type="http://schemas.openxmlformats.org/officeDocument/2006/relationships/hyperlink" Target="http://klasnaocinka.com.u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klasnaocinka.com.ua/ru/dl/course/mycourses" TargetMode="Externa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784240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Презентація педагогічного досвіду вчителя</a:t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Костянтинівської загальноосвітньої школи І-ІІІ ступенів № </a:t>
            </a:r>
            <a:r>
              <a:rPr lang="uk-UA" sz="2800" b="1" dirty="0">
                <a:solidFill>
                  <a:schemeClr val="tx2">
                    <a:lumMod val="50000"/>
                  </a:schemeClr>
                </a:solidFill>
              </a:rPr>
              <a:t>4 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Костянтинівської міської </a:t>
            </a:r>
            <a:r>
              <a:rPr lang="uk-UA" sz="2800" b="1" dirty="0">
                <a:solidFill>
                  <a:schemeClr val="tx2">
                    <a:lumMod val="50000"/>
                  </a:schemeClr>
                </a:solidFill>
              </a:rPr>
              <a:t>ради 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Донецької області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3429000"/>
            <a:ext cx="6400800" cy="685808"/>
          </a:xfrm>
        </p:spPr>
        <p:txBody>
          <a:bodyPr>
            <a:normAutofit/>
          </a:bodyPr>
          <a:lstStyle/>
          <a:p>
            <a:r>
              <a:rPr lang="uk-UA" sz="2800" b="1" dirty="0" err="1" smtClean="0">
                <a:solidFill>
                  <a:schemeClr val="tx2">
                    <a:lumMod val="50000"/>
                  </a:schemeClr>
                </a:solidFill>
              </a:rPr>
              <a:t>Вороненко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Світлани Геннадіївни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214290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Донецька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 область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65369" y="4500570"/>
            <a:ext cx="5181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Хмарні технології </a:t>
            </a:r>
          </a:p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як засіб інклюзивного навчання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1043608" y="1412776"/>
            <a:ext cx="6984776" cy="936104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Висновки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Блок-схема: несколько документов 5"/>
          <p:cNvSpPr/>
          <p:nvPr/>
        </p:nvSpPr>
        <p:spPr>
          <a:xfrm>
            <a:off x="1331640" y="2564904"/>
            <a:ext cx="6408712" cy="3816424"/>
          </a:xfrm>
          <a:prstGeom prst="flowChartMultidocumen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Застосування </a:t>
            </a:r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хмарних технологій перетворює навчання на цікаву подорож до країни знань, внаслідок чого вміння і навички учнів стають міцними, а набуті знання можуть реалізовуватися в конкретних життєвих ситуаціях, а значить сприяють розвитку соціальної компетентності.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94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1043608" y="1484784"/>
            <a:ext cx="6984776" cy="1008112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М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оніторингові </a:t>
            </a:r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спостереження навчальних досягнень учні</a:t>
            </a:r>
            <a:r>
              <a:rPr lang="uk-UA" dirty="0"/>
              <a:t>в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54469110"/>
              </p:ext>
            </p:extLst>
          </p:nvPr>
        </p:nvGraphicFramePr>
        <p:xfrm>
          <a:off x="1861376" y="2780928"/>
          <a:ext cx="5349240" cy="3615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6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4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971600" y="1484784"/>
            <a:ext cx="7056784" cy="1152128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tx2">
                    <a:lumMod val="50000"/>
                  </a:schemeClr>
                </a:solidFill>
              </a:rPr>
              <a:t>Т</a:t>
            </a: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аблиця </a:t>
            </a:r>
            <a:r>
              <a:rPr lang="uk-UA" sz="2400" b="1" dirty="0">
                <a:solidFill>
                  <a:schemeClr val="tx2">
                    <a:lumMod val="50000"/>
                  </a:schemeClr>
                </a:solidFill>
              </a:rPr>
              <a:t>досягнень учнів з інформатики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006383"/>
              </p:ext>
            </p:extLst>
          </p:nvPr>
        </p:nvGraphicFramePr>
        <p:xfrm>
          <a:off x="1494854" y="2780928"/>
          <a:ext cx="6010275" cy="3600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5177"/>
                <a:gridCol w="2659172"/>
                <a:gridCol w="2205926"/>
              </a:tblGrid>
              <a:tr h="7143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Навчальний рік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>
                          <a:effectLst/>
                        </a:rPr>
                        <a:t>Інформатика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ІКТ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39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2010-2011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Черкасов Д, 11 клас, 1 місце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789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2011-2012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Комісарова О, 11 клас, 1 місце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Петрень Є, 10 клас, 1 місце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Комісарова О, 11 клас, 1 місце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28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2012-2013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Чепак В, 9 клас, 3 місце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>
                          <a:effectLst/>
                        </a:rPr>
                        <a:t>Валіницький А, 10 клас, 2 місце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 err="1">
                          <a:effectLst/>
                        </a:rPr>
                        <a:t>Чепак</a:t>
                      </a:r>
                      <a:r>
                        <a:rPr lang="uk-UA" sz="1300" dirty="0">
                          <a:effectLst/>
                        </a:rPr>
                        <a:t> В, 9 клас, 1 місце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 err="1">
                          <a:effectLst/>
                        </a:rPr>
                        <a:t>Валіницький</a:t>
                      </a:r>
                      <a:r>
                        <a:rPr lang="uk-UA" sz="1300" dirty="0">
                          <a:effectLst/>
                        </a:rPr>
                        <a:t> А, 10 клас, 1 місце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300" dirty="0" err="1">
                          <a:effectLst/>
                        </a:rPr>
                        <a:t>Петрень</a:t>
                      </a:r>
                      <a:r>
                        <a:rPr lang="uk-UA" sz="1300" dirty="0">
                          <a:effectLst/>
                        </a:rPr>
                        <a:t> Є, 11 клас, 1 місце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19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971600" y="1196752"/>
            <a:ext cx="7056784" cy="1224136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Ресурси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427551"/>
            <a:ext cx="66967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Дистанційне навчання.</a:t>
            </a:r>
            <a:r>
              <a:rPr lang="uk-UA" i="1" dirty="0"/>
              <a:t> - URL: </a:t>
            </a:r>
            <a:r>
              <a:rPr lang="uk-UA" dirty="0"/>
              <a:t> </a:t>
            </a:r>
            <a:r>
              <a:rPr lang="uk-UA" dirty="0">
                <a:hlinkClick r:id="rId3"/>
              </a:rPr>
              <a:t>http://school57.edu.kh.ua/distancjne_navchannya_uchnv/</a:t>
            </a:r>
            <a:endParaRPr lang="ru-RU" b="1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 err="1"/>
              <a:t>Дітковська</a:t>
            </a:r>
            <a:r>
              <a:rPr lang="uk-UA" dirty="0"/>
              <a:t> Л.А. Значення інформаційних технологій у соціальній реабілітації інвалідів// Вісник Академії праці і соціальних відносин Федерації профспілок України. – 2008. -  №1. - с.5-10.</a:t>
            </a:r>
            <a:endParaRPr lang="ru-RU" b="1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 err="1"/>
              <a:t>Елен</a:t>
            </a:r>
            <a:r>
              <a:rPr lang="uk-UA" dirty="0"/>
              <a:t>  Р.</a:t>
            </a:r>
            <a:r>
              <a:rPr lang="uk-UA" dirty="0" err="1"/>
              <a:t>Даніелс</a:t>
            </a:r>
            <a:r>
              <a:rPr lang="uk-UA" dirty="0"/>
              <a:t>,  </a:t>
            </a:r>
            <a:r>
              <a:rPr lang="uk-UA" dirty="0" err="1"/>
              <a:t>КейСтаффорд</a:t>
            </a:r>
            <a:r>
              <a:rPr lang="uk-UA" dirty="0"/>
              <a:t>.  Залучення  дітей  з  особливими потребами  до  </a:t>
            </a:r>
            <a:r>
              <a:rPr lang="uk-UA" dirty="0" err="1"/>
              <a:t>загальнооосвітніх</a:t>
            </a:r>
            <a:r>
              <a:rPr lang="uk-UA" dirty="0"/>
              <a:t>  класів.  Львів, 2000;  </a:t>
            </a:r>
            <a:endParaRPr lang="ru-RU" b="1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 err="1"/>
              <a:t>Засенко</a:t>
            </a:r>
            <a:r>
              <a:rPr lang="uk-UA" dirty="0"/>
              <a:t>  В.В.,</a:t>
            </a:r>
            <a:r>
              <a:rPr lang="uk-UA" dirty="0" err="1"/>
              <a:t>Вавіна</a:t>
            </a:r>
            <a:r>
              <a:rPr lang="uk-UA" dirty="0"/>
              <a:t> Л.С., </a:t>
            </a:r>
            <a:r>
              <a:rPr lang="uk-UA" dirty="0" err="1"/>
              <a:t>Колупаєва</a:t>
            </a:r>
            <a:r>
              <a:rPr lang="uk-UA" dirty="0"/>
              <a:t>  А.А. Положення  про  організацію  інтегрованого навчання дітей  з особливими потребами в  з/о (дошкільних) навчальних закладах.  К., 2004;  Кроки  до  компетентності  та  інтеграції  в суспільство: Науково-методичний  збірник. К.: Контекст, 2000; 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742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971600" y="1196752"/>
            <a:ext cx="7056784" cy="1224136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Ресурси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2564904"/>
            <a:ext cx="669674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uk-UA" dirty="0" err="1"/>
              <a:t>Іноземцева</a:t>
            </a:r>
            <a:r>
              <a:rPr lang="uk-UA" dirty="0"/>
              <a:t> С.В. Сучасний досвід організації навчання дітей з особливими потребами в Україні як наукова проблема.</a:t>
            </a:r>
            <a:r>
              <a:rPr lang="uk-UA" i="1" dirty="0"/>
              <a:t> - URL: </a:t>
            </a:r>
            <a:r>
              <a:rPr lang="uk-UA" dirty="0"/>
              <a:t>  </a:t>
            </a:r>
            <a:r>
              <a:rPr lang="uk-UA" dirty="0">
                <a:hlinkClick r:id="rId3"/>
              </a:rPr>
              <a:t>http://www.nbuv.gov.ua/portal/soc_gum/znpkhnpu_zntndr/2007_27/9.html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Класна оцінка.</a:t>
            </a:r>
            <a:r>
              <a:rPr lang="uk-UA" i="1" dirty="0"/>
              <a:t> - URL:</a:t>
            </a:r>
            <a:r>
              <a:rPr lang="uk-UA" dirty="0"/>
              <a:t> </a:t>
            </a:r>
            <a:r>
              <a:rPr lang="uk-UA" dirty="0">
                <a:hlinkClick r:id="rId4"/>
              </a:rPr>
              <a:t>http://klasnaocinka.com.ua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Концепція загальної середньої освіти (12-річна школа)// Інформаційний збірник Міністерства освіти і науки України. Січень 2002. – № 2  — К., Педагогічна преса, 2002 — 23с.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uk-UA" dirty="0"/>
              <a:t>Пріоритетні напрямки розвитку освіти дітей з особливими освітніми потребами.</a:t>
            </a:r>
            <a:r>
              <a:rPr lang="uk-UA" i="1" dirty="0"/>
              <a:t> - URL</a:t>
            </a:r>
            <a:r>
              <a:rPr lang="uk-UA" i="1" dirty="0" smtClean="0"/>
              <a:t>: </a:t>
            </a:r>
            <a:r>
              <a:rPr lang="uk-UA" dirty="0">
                <a:hlinkClick r:id="rId5"/>
              </a:rPr>
              <a:t>http://</a:t>
            </a:r>
            <a:r>
              <a:rPr lang="uk-UA" dirty="0" smtClean="0">
                <a:hlinkClick r:id="rId5"/>
              </a:rPr>
              <a:t>school16.org/navchannya-uchniv-z-osoblivimi-potrebami</a:t>
            </a:r>
            <a:endParaRPr lang="uk-UA" dirty="0" smtClean="0"/>
          </a:p>
          <a:p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93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11760" y="2348880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Навчанням дітей із особливими потребами в Україні перебуває на стадії розвитку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48540" y="3717032"/>
            <a:ext cx="47157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/>
              <a:t>З огляду на це, проблема навчання дітей із особливими потребами набуває важливого значення. Найбільшої ефективності можна достигнути за допомогою хмарних технологій. 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2051720" y="1268760"/>
            <a:ext cx="6552728" cy="1080120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Актуальність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Вороненко Світлана Геннадіївна</a:t>
            </a: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86270" y="2204864"/>
            <a:ext cx="627821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Мета досвіду:</a:t>
            </a:r>
            <a:r>
              <a:rPr lang="uk-UA" sz="2000" dirty="0">
                <a:solidFill>
                  <a:schemeClr val="tx2">
                    <a:lumMod val="50000"/>
                  </a:schemeClr>
                </a:solidFill>
              </a:rPr>
              <a:t>створення умов для забезпечення рівного доступу до якісної освіти дітям із особливими освітніми потребами на основі застосування хмарних технологій, з урахуванням індивідуальних особливостей. 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95237" y="4113079"/>
            <a:ext cx="612067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Очікувані результати: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sz="2000" dirty="0">
                <a:solidFill>
                  <a:schemeClr val="tx2">
                    <a:lumMod val="50000"/>
                  </a:schemeClr>
                </a:solidFill>
              </a:rPr>
              <a:t>забезпечення умов, спрямованих на розвиток пізнавального потенціалу учнів;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sz="2000" dirty="0">
                <a:solidFill>
                  <a:schemeClr val="tx2">
                    <a:lumMod val="50000"/>
                  </a:schemeClr>
                </a:solidFill>
              </a:rPr>
              <a:t>позитивна динаміка в якості освіти;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sz="2000" dirty="0">
                <a:solidFill>
                  <a:schemeClr val="tx2">
                    <a:lumMod val="50000"/>
                  </a:schemeClr>
                </a:solidFill>
              </a:rPr>
              <a:t>прагнення до самовдосконалення, самоствердження учнів з особливими потребами.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99530732"/>
              </p:ext>
            </p:extLst>
          </p:nvPr>
        </p:nvGraphicFramePr>
        <p:xfrm>
          <a:off x="971600" y="1916832"/>
          <a:ext cx="705678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87624" y="2708920"/>
            <a:ext cx="1008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909884C-3A02-4DFB-B8A0-B32FB74E84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6909884C-3A02-4DFB-B8A0-B32FB74E84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F56E8F2-16F1-426F-8DAF-8E5F4E70B2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5F56E8F2-16F1-426F-8DAF-8E5F4E70B2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5E22351-E2CA-4667-A1E5-1BB0B32BE4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graphicEl>
                                              <a:dgm id="{85E22351-E2CA-4667-A1E5-1BB0B32BE4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B3C7283-C5DB-4653-87BD-0604D24DD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2B3C7283-C5DB-4653-87BD-0604D24DD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748DE88-DFAB-40F3-84A6-0B3DF78668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2748DE88-DFAB-40F3-84A6-0B3DF78668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23CB9B4-0C32-419D-A281-7DACE4653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323CB9B4-0C32-419D-A281-7DACE4653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EB09A23-63B1-4918-BCF8-22DDA3E1B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DEB09A23-63B1-4918-BCF8-22DDA3E1BA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1AE9F60-88A3-4756-9FBF-BF133ADC3F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graphicEl>
                                              <a:dgm id="{01AE9F60-88A3-4756-9FBF-BF133ADC3F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6C6E796-55A1-4D76-A72E-644CE41449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graphicEl>
                                              <a:dgm id="{76C6E796-55A1-4D76-A72E-644CE41449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8227617-AF45-47A8-9B36-B9C622922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48227617-AF45-47A8-9B36-B9C622922D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B1D8CFB-07D4-445F-A6BA-70B3A09D0C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dgm id="{9B1D8CFB-07D4-445F-A6BA-70B3A09D0C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CAA71EF-FBE9-4342-890C-A59929B56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0CAA71EF-FBE9-4342-890C-A59929B56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2FF0C14-142E-4F95-888D-2419199F2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52FF0C14-142E-4F95-888D-2419199F28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1289095-B237-4FF0-B59D-8ED802EA52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graphicEl>
                                              <a:dgm id="{71289095-B237-4FF0-B59D-8ED802EA52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FCE9E9F-F6AC-4513-B054-BDBA2485DC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>
                                            <p:graphicEl>
                                              <a:dgm id="{8FCE9E9F-F6AC-4513-B054-BDBA2485DC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4EB6852-4AE7-4445-B86D-5B93263E5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graphicEl>
                                              <a:dgm id="{A4EB6852-4AE7-4445-B86D-5B93263E5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2911BCE-B036-403D-8911-BF65230630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">
                                            <p:graphicEl>
                                              <a:dgm id="{82911BCE-B036-403D-8911-BF65230630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0D478EA-34BB-4247-A6F2-BD9465128C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graphicEl>
                                              <a:dgm id="{D0D478EA-34BB-4247-A6F2-BD9465128C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28647644"/>
              </p:ext>
            </p:extLst>
          </p:nvPr>
        </p:nvGraphicFramePr>
        <p:xfrm>
          <a:off x="1259632" y="1916832"/>
          <a:ext cx="6384032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E10DB5-A93A-43DE-AE2D-2D14CDF79E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08E10DB5-A93A-43DE-AE2D-2D14CDF79E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1C609C7-E6FB-44F6-8406-97AE9929F4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81C609C7-E6FB-44F6-8406-97AE9929F4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34A15F3-A617-460E-9E54-3EC3F7E0C6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334A15F3-A617-460E-9E54-3EC3F7E0C6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639EAB5-DDD8-485E-9115-8D9E4E5F7F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6639EAB5-DDD8-485E-9115-8D9E4E5F7F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FA21DF9-33E3-49EC-97E7-316156C15F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CFA21DF9-33E3-49EC-97E7-316156C15F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F5D34A9-6225-4614-A55B-0907A4238F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EF5D34A9-6225-4614-A55B-0907A4238F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15975100"/>
              </p:ext>
            </p:extLst>
          </p:nvPr>
        </p:nvGraphicFramePr>
        <p:xfrm>
          <a:off x="1403648" y="234888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Блок-схема: документ 3"/>
          <p:cNvSpPr/>
          <p:nvPr/>
        </p:nvSpPr>
        <p:spPr>
          <a:xfrm>
            <a:off x="971600" y="1196752"/>
            <a:ext cx="6984776" cy="792088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u="sng" dirty="0">
                <a:hlinkClick r:id="rId8"/>
              </a:rPr>
              <a:t>Дистанційний </a:t>
            </a:r>
            <a:r>
              <a:rPr lang="uk-UA" sz="2400" u="sng" dirty="0" smtClean="0">
                <a:hlinkClick r:id="rId8"/>
              </a:rPr>
              <a:t>курс</a:t>
            </a:r>
            <a:r>
              <a:rPr lang="uk-UA" sz="2400" dirty="0" smtClean="0"/>
              <a:t>   дозволяє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2F57900-B0AF-4544-86A6-1596EC9CB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graphicEl>
                                              <a:dgm id="{A2F57900-B0AF-4544-86A6-1596EC9CB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graphicEl>
                                              <a:dgm id="{A2F57900-B0AF-4544-86A6-1596EC9CBB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2F4D68E-448D-437C-9F32-0B00ECE35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graphicEl>
                                              <a:dgm id="{22F4D68E-448D-437C-9F32-0B00ECE35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graphicEl>
                                              <a:dgm id="{22F4D68E-448D-437C-9F32-0B00ECE35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42FB07A-D8F3-4FA7-868E-44B96869EF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B42FB07A-D8F3-4FA7-868E-44B96869EF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graphicEl>
                                              <a:dgm id="{B42FB07A-D8F3-4FA7-868E-44B96869EF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1A22EFA-2A69-49B6-B643-A7EEDACE22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graphicEl>
                                              <a:dgm id="{E1A22EFA-2A69-49B6-B643-A7EEDACE22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graphicEl>
                                              <a:dgm id="{E1A22EFA-2A69-49B6-B643-A7EEDACE22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несколько документов 2"/>
          <p:cNvSpPr/>
          <p:nvPr/>
        </p:nvSpPr>
        <p:spPr>
          <a:xfrm>
            <a:off x="1547664" y="2132856"/>
            <a:ext cx="5688632" cy="3960440"/>
          </a:xfrm>
          <a:prstGeom prst="flowChartMultidocumen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400" b="1" dirty="0">
                <a:solidFill>
                  <a:schemeClr val="tx2">
                    <a:lumMod val="50000"/>
                  </a:schemeClr>
                </a:solidFill>
              </a:rPr>
              <a:t>Використання дистанційного курсу на практиці приводить до зміни ролі вчителя. Із носія готових знань він перетворюється в організатора пізнавальної, дослідницької діяльності своїх учнів. 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4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несколько документов 2"/>
          <p:cNvSpPr/>
          <p:nvPr/>
        </p:nvSpPr>
        <p:spPr>
          <a:xfrm>
            <a:off x="1547664" y="2132856"/>
            <a:ext cx="5688632" cy="3960440"/>
          </a:xfrm>
          <a:prstGeom prst="flowChartMultidocumen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2924944"/>
            <a:ext cx="48245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Курс розрахований не лише на дітей, що працюють на уроках інформатики. До лекцій і завдань діти можуть звертатися і вдома. Таким чином діти, що не можуть постійно відвідувати школу, не залишаються поза увагою вчителя, а учні, які бажають покращити свої результати, неодноразово можуть звертатися до перегляду лекцій, завдань, спробувати виконати завдання наперед.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9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43240" y="6429396"/>
            <a:ext cx="2895600" cy="365125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Вороненко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Світлана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Геннадіївна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Блок-схема: документ 2"/>
          <p:cNvSpPr/>
          <p:nvPr/>
        </p:nvSpPr>
        <p:spPr>
          <a:xfrm>
            <a:off x="1043608" y="1412776"/>
            <a:ext cx="6984776" cy="1008112"/>
          </a:xfrm>
          <a:prstGeom prst="flowChartDocumen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Рекомендації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Блок-схема: несколько документов 3"/>
          <p:cNvSpPr/>
          <p:nvPr/>
        </p:nvSpPr>
        <p:spPr>
          <a:xfrm>
            <a:off x="1583016" y="2780928"/>
            <a:ext cx="5688632" cy="3600400"/>
          </a:xfrm>
          <a:prstGeom prst="flowChartMultidocumen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Х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</a:rPr>
              <a:t>марні </a:t>
            </a:r>
            <a:r>
              <a:rPr lang="uk-UA" sz="2000" b="1" dirty="0">
                <a:solidFill>
                  <a:schemeClr val="tx2">
                    <a:lumMod val="50000"/>
                  </a:schemeClr>
                </a:solidFill>
              </a:rPr>
              <a:t>технології доцільно використовувати не тільки на уроках інформатики, а й на інших предметах. Діти з особливими потребами повинні мати реальні можливості до рівного повноцінного доступу до освіти. 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657</Words>
  <Application>Microsoft Office PowerPoint</Application>
  <PresentationFormat>Экран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Презентація педагогічного досвіду вчителя Костянтинівської загальноосвітньої школи І-ІІІ ступенів № 4 Костянтинівської міської ради Донецької області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педагогічного досвіду вчителя Костянтинівської міської ради загальноосвітньої школи І-ІІІ ступенів № 4</dc:title>
  <dc:creator>Света</dc:creator>
  <cp:lastModifiedBy>comp</cp:lastModifiedBy>
  <cp:revision>16</cp:revision>
  <dcterms:created xsi:type="dcterms:W3CDTF">2013-01-02T19:22:35Z</dcterms:created>
  <dcterms:modified xsi:type="dcterms:W3CDTF">2013-01-07T13:28:07Z</dcterms:modified>
</cp:coreProperties>
</file>