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0C319-34B7-453C-9965-23953297A867}" type="datetimeFigureOut">
              <a:rPr lang="ru-RU" smtClean="0"/>
              <a:t>19.03.2017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06ACB-A682-4741-BABE-3E83F60A5C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Экран (4:3)</PresentationFormat>
  <Paragraphs>0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Perdodil</dc:creator>
  <cp:lastModifiedBy>Perdodil</cp:lastModifiedBy>
  <cp:revision>3</cp:revision>
  <dcterms:created xsi:type="dcterms:W3CDTF">2017-03-19T15:38:58Z</dcterms:created>
  <dcterms:modified xsi:type="dcterms:W3CDTF">2017-03-19T15:56:08Z</dcterms:modified>
</cp:coreProperties>
</file>