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5D48-A6EF-B348-A46B-6EA68AD51FD5}" type="datetimeFigureOut">
              <a:rPr lang="ru-RU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C03E-4743-1843-9898-85679315955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141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5D48-A6EF-B348-A46B-6EA68AD51FD5}" type="datetimeFigureOut">
              <a:rPr lang="ru-RU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C03E-4743-1843-9898-85679315955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627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5D48-A6EF-B348-A46B-6EA68AD51FD5}" type="datetimeFigureOut">
              <a:rPr lang="ru-RU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C03E-4743-1843-9898-85679315955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344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5D48-A6EF-B348-A46B-6EA68AD51FD5}" type="datetimeFigureOut">
              <a:rPr lang="ru-RU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C03E-4743-1843-9898-85679315955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490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5D48-A6EF-B348-A46B-6EA68AD51FD5}" type="datetimeFigureOut">
              <a:rPr lang="ru-RU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C03E-4743-1843-9898-85679315955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12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5D48-A6EF-B348-A46B-6EA68AD51FD5}" type="datetimeFigureOut">
              <a:rPr lang="ru-RU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C03E-4743-1843-9898-85679315955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873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5D48-A6EF-B348-A46B-6EA68AD51FD5}" type="datetimeFigureOut">
              <a:rPr lang="ru-RU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C03E-4743-1843-9898-85679315955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387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5D48-A6EF-B348-A46B-6EA68AD51FD5}" type="datetimeFigureOut">
              <a:rPr lang="ru-RU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C03E-4743-1843-9898-85679315955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182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5D48-A6EF-B348-A46B-6EA68AD51FD5}" type="datetimeFigureOut">
              <a:rPr lang="ru-RU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C03E-4743-1843-9898-85679315955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694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5D48-A6EF-B348-A46B-6EA68AD51FD5}" type="datetimeFigureOut">
              <a:rPr lang="ru-RU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C03E-4743-1843-9898-85679315955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87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5D48-A6EF-B348-A46B-6EA68AD51FD5}" type="datetimeFigureOut">
              <a:rPr lang="ru-RU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C03E-4743-1843-9898-85679315955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630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5D48-A6EF-B348-A46B-6EA68AD51FD5}" type="datetimeFigureOut">
              <a:rPr lang="ru-RU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DC03E-4743-1843-9898-856793159554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535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561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Внутренняя политика Николая 1</dc:title>
  <cp:revision>8</cp:revision>
  <dcterms:modified xsi:type="dcterms:W3CDTF">2017-04-06T13:24:33Z</dcterms:modified>
</cp:coreProperties>
</file>