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7" r:id="rId7"/>
    <p:sldId id="263" r:id="rId8"/>
    <p:sldId id="265" r:id="rId9"/>
    <p:sldId id="266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89" y="476672"/>
            <a:ext cx="8229600" cy="1143000"/>
          </a:xfrm>
        </p:spPr>
        <p:txBody>
          <a:bodyPr/>
          <a:lstStyle/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Испания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114300">
                  <a:prstClr val="black"/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otdyx-s-komfortom.ru/wp-content/uploads/2016/07/111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705678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40152" y="5373216"/>
            <a:ext cx="28798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Порубов</a:t>
            </a:r>
            <a:r>
              <a:rPr lang="ru-RU" dirty="0"/>
              <a:t> Кирилл</a:t>
            </a:r>
          </a:p>
          <a:p>
            <a:r>
              <a:rPr lang="ru-RU" dirty="0"/>
              <a:t>МАУО СОШ № 4</a:t>
            </a:r>
          </a:p>
          <a:p>
            <a:r>
              <a:rPr lang="ru-RU" dirty="0"/>
              <a:t>2 «А» класс</a:t>
            </a:r>
          </a:p>
        </p:txBody>
      </p:sp>
    </p:spTree>
    <p:extLst>
      <p:ext uri="{BB962C8B-B14F-4D97-AF65-F5344CB8AC3E}">
        <p14:creationId xmlns:p14="http://schemas.microsoft.com/office/powerpoint/2010/main" val="13474085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241108"/>
          </a:xfrm>
        </p:spPr>
        <p:txBody>
          <a:bodyPr/>
          <a:lstStyle/>
          <a:p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Достопримечательности Испании.</a:t>
            </a: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997839"/>
            <a:ext cx="66967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Среди самых красивых и интересных стран нельзя не отметить Испанию.  Испания - это прежде всего страна с богатой историей, культурой и традициями.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Испании есть огромное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достопримечательностей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Некоторые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них представлены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ниже.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694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730" y="260648"/>
            <a:ext cx="7125113" cy="924475"/>
          </a:xfrm>
        </p:spPr>
        <p:txBody>
          <a:bodyPr/>
          <a:lstStyle/>
          <a:p>
            <a:r>
              <a:rPr lang="ru-RU" sz="4400" b="1" dirty="0" smtClean="0">
                <a:ln w="3155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Храм Святого Семейства</a:t>
            </a:r>
            <a:endParaRPr lang="ru-RU" sz="4400" b="1" dirty="0">
              <a:ln w="31550" cmpd="sng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6" name="Picture 8" descr="http://www.colors.life/upload/blogs/96/2c/962ce8c5bc15d5c910309d4d760067d3_RSZ_69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268760"/>
            <a:ext cx="472417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4898" y="1276852"/>
            <a:ext cx="3096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Барселоне есть здание, которое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небольшими перерывами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возводят с 1882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года.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строительство планируют закончить 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году.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Саграда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фамилия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величественный собор Святого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Семейства.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995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047" y="404664"/>
            <a:ext cx="7125113" cy="924475"/>
          </a:xfrm>
        </p:spPr>
        <p:txBody>
          <a:bodyPr/>
          <a:lstStyle/>
          <a:p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 искусств и наук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3074" name="Picture 2" descr="https://upload.wikimedia.org/wikipedia/commons/thumb/f/f3/La_ciudad_de_las_ciencias_y_las_artes.jpg/1024px-La_ciudad_de_las_ciencias_y_las_ar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88" y="1195112"/>
            <a:ext cx="7776864" cy="331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58572" y="4653136"/>
            <a:ext cx="74706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Город» состоит из пяти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зданий 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осушенном дне реки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Турия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городе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Валенсия: оперный театр,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планетарий, сад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научный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музей и океанографический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парк.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188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751" y="332656"/>
            <a:ext cx="7125113" cy="924475"/>
          </a:xfrm>
        </p:spPr>
        <p:txBody>
          <a:bodyPr/>
          <a:lstStyle/>
          <a:p>
            <a:r>
              <a:rPr lang="ru-RU" sz="4400" b="1" cap="all" dirty="0">
                <a:ln w="9000" cmpd="sng">
                  <a:solidFill>
                    <a:schemeClr val="accent6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Парк Лабиринт Орта</a:t>
            </a:r>
          </a:p>
        </p:txBody>
      </p:sp>
      <p:pic>
        <p:nvPicPr>
          <p:cNvPr id="4098" name="Picture 2" descr="http://www.renttopapartments.com/blog/wp-content/uploads/2012/08/Laberinto-de-la-Hort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571500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2541" y="4797152"/>
            <a:ext cx="668445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исторический парк в Барселоне.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 один из старейших парков.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парке есть сады 18 – 19 веков.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937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75724"/>
            <a:ext cx="3672409" cy="1599963"/>
          </a:xfrm>
        </p:spPr>
        <p:txBody>
          <a:bodyPr/>
          <a:lstStyle/>
          <a:p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Королевская тропа</a:t>
            </a:r>
          </a:p>
        </p:txBody>
      </p:sp>
      <p:pic>
        <p:nvPicPr>
          <p:cNvPr id="5122" name="Picture 2" descr="http://travelexp.me/wp-content/uploads/2013/04/ecd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217" y="332656"/>
            <a:ext cx="417646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242088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Королевская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тропа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— это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сооружение, состоящее из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бетона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вбитых в скалу костылей и железнодорожных рельсов. Тропа расположена между водопадами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ущелье.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359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85184"/>
            <a:ext cx="7125113" cy="924475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Испания — южно-европейская страна.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Она омывается Средиземным морем и Атлантическим океаном.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суше граничит с Португалией, с Францией и крошечным государством Андорра.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Официальное название: Королевство Испания 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Столица: Мадрид 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Глава Испании: король.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://zoozel.ru/gallery/images/1104031_alikante-ispan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783" y="476672"/>
            <a:ext cx="5732694" cy="341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8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Флаг Испании</a:t>
            </a:r>
            <a:endParaRPr lang="ru-RU" b="1" cap="all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060848"/>
            <a:ext cx="482453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699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21642">
            <a:off x="467544" y="675724"/>
            <a:ext cx="4280841" cy="2321228"/>
          </a:xfrm>
        </p:spPr>
        <p:txBody>
          <a:bodyPr/>
          <a:lstStyle/>
          <a:p>
            <a:pPr algn="ctr"/>
            <a:r>
              <a:rPr lang="ru-RU" sz="6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Красота Испании</a:t>
            </a:r>
            <a:endParaRPr lang="ru-RU" sz="6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cs540100.vk.me/c7006/v7006191/290fa/MoNsYREa5u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619" y="260648"/>
            <a:ext cx="4218463" cy="42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ljazhnyj-otdyh-na-more-poberezhe.ru/images/ispaniya_bac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73" y="3284984"/>
            <a:ext cx="460851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953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52714">
            <a:off x="1009443" y="675724"/>
            <a:ext cx="3202518" cy="1745164"/>
          </a:xfrm>
        </p:spPr>
        <p:txBody>
          <a:bodyPr/>
          <a:lstStyle/>
          <a:p>
            <a:r>
              <a:rPr lang="ru-RU" sz="6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Виды Испании</a:t>
            </a:r>
            <a:endParaRPr lang="ru-RU" sz="6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birdymagazine.ru/wp-content/uploads/2015/11/hobicell.com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0988"/>
            <a:ext cx="4338142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vsitury.com.ua/uploads/60/12886/P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52936"/>
            <a:ext cx="4032449" cy="3638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027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883038" cy="5057532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Испании очень много красивых городов.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 самыми крупными из них мы сейчас познакомимся.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966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2626453" cy="924475"/>
          </a:xfrm>
        </p:spPr>
        <p:txBody>
          <a:bodyPr/>
          <a:lstStyle/>
          <a:p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Мадрид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088" y="404664"/>
            <a:ext cx="2986491" cy="97356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Барселона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24" y="1268760"/>
            <a:ext cx="4160352" cy="48287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268760"/>
            <a:ext cx="4248473" cy="482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96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2952329" cy="924475"/>
          </a:xfrm>
        </p:spPr>
        <p:txBody>
          <a:bodyPr/>
          <a:lstStyle/>
          <a:p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Валенсия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088" y="404664"/>
            <a:ext cx="2986491" cy="9735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Севилья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40109"/>
            <a:ext cx="4139952" cy="45705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66726"/>
            <a:ext cx="4392488" cy="457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292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2842478" cy="924475"/>
          </a:xfrm>
        </p:spPr>
        <p:txBody>
          <a:bodyPr/>
          <a:lstStyle/>
          <a:p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Сарагоса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088" y="337821"/>
            <a:ext cx="2842475" cy="1189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Малага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7" y="1556792"/>
            <a:ext cx="3905275" cy="43230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4464496" cy="4323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19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203</TotalTime>
  <Words>195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Spring</vt:lpstr>
      <vt:lpstr>Испания</vt:lpstr>
      <vt:lpstr>Испания — южно-европейская страна. Она омывается Средиземным морем и Атлантическим океаном. По суше граничит с Португалией, с Францией и крошечным государством Андорра. Официальное название: Королевство Испания  Столица: Мадрид  Глава Испании: король. </vt:lpstr>
      <vt:lpstr>Флаг Испании</vt:lpstr>
      <vt:lpstr>Красота Испании</vt:lpstr>
      <vt:lpstr>Виды Испании</vt:lpstr>
      <vt:lpstr>В Испании очень много красивых городов.  С самыми крупными из них мы сейчас познакомимся.</vt:lpstr>
      <vt:lpstr>Мадрид </vt:lpstr>
      <vt:lpstr>Валенсия </vt:lpstr>
      <vt:lpstr>Сарагоса </vt:lpstr>
      <vt:lpstr>Достопримечательности Испании.</vt:lpstr>
      <vt:lpstr>Храм Святого Семейства</vt:lpstr>
      <vt:lpstr>Город искусств и наук </vt:lpstr>
      <vt:lpstr>Парк Лабиринт Орта</vt:lpstr>
      <vt:lpstr>Королевская тропа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Испания</dc:title>
  <cp:lastModifiedBy>user</cp:lastModifiedBy>
  <cp:revision>46</cp:revision>
  <dcterms:modified xsi:type="dcterms:W3CDTF">2017-05-14T16:11:42Z</dcterms:modified>
</cp:coreProperties>
</file>