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38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BF6C43-92F2-4E2A-A98E-512647D80FED}" type="datetimeFigureOut">
              <a:rPr lang="ru-RU" smtClean="0"/>
              <a:pPr/>
              <a:t>13.07.2017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01053F-CB88-411B-BF97-AEE649122C2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BF6C43-92F2-4E2A-A98E-512647D80FED}" type="datetimeFigureOut">
              <a:rPr lang="ru-RU" smtClean="0"/>
              <a:pPr/>
              <a:t>13.07.2017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01053F-CB88-411B-BF97-AEE649122C2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BF6C43-92F2-4E2A-A98E-512647D80FED}" type="datetimeFigureOut">
              <a:rPr lang="ru-RU" smtClean="0"/>
              <a:pPr/>
              <a:t>13.07.2017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01053F-CB88-411B-BF97-AEE649122C2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BF6C43-92F2-4E2A-A98E-512647D80FED}" type="datetimeFigureOut">
              <a:rPr lang="ru-RU" smtClean="0"/>
              <a:pPr/>
              <a:t>13.07.2017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01053F-CB88-411B-BF97-AEE649122C2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BF6C43-92F2-4E2A-A98E-512647D80FED}" type="datetimeFigureOut">
              <a:rPr lang="ru-RU" smtClean="0"/>
              <a:pPr/>
              <a:t>13.07.2017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01053F-CB88-411B-BF97-AEE649122C2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BF6C43-92F2-4E2A-A98E-512647D80FED}" type="datetimeFigureOut">
              <a:rPr lang="ru-RU" smtClean="0"/>
              <a:pPr/>
              <a:t>13.07.2017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01053F-CB88-411B-BF97-AEE649122C2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BF6C43-92F2-4E2A-A98E-512647D80FED}" type="datetimeFigureOut">
              <a:rPr lang="ru-RU" smtClean="0"/>
              <a:pPr/>
              <a:t>13.07.2017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01053F-CB88-411B-BF97-AEE649122C2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BF6C43-92F2-4E2A-A98E-512647D80FED}" type="datetimeFigureOut">
              <a:rPr lang="ru-RU" smtClean="0"/>
              <a:pPr/>
              <a:t>13.07.2017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01053F-CB88-411B-BF97-AEE649122C2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BF6C43-92F2-4E2A-A98E-512647D80FED}" type="datetimeFigureOut">
              <a:rPr lang="ru-RU" smtClean="0"/>
              <a:pPr/>
              <a:t>13.07.2017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01053F-CB88-411B-BF97-AEE649122C2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BF6C43-92F2-4E2A-A98E-512647D80FED}" type="datetimeFigureOut">
              <a:rPr lang="ru-RU" smtClean="0"/>
              <a:pPr/>
              <a:t>13.07.2017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01053F-CB88-411B-BF97-AEE649122C2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BF6C43-92F2-4E2A-A98E-512647D80FED}" type="datetimeFigureOut">
              <a:rPr lang="ru-RU" smtClean="0"/>
              <a:pPr/>
              <a:t>13.07.2017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01053F-CB88-411B-BF97-AEE649122C2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BF6C43-92F2-4E2A-A98E-512647D80FED}" type="datetimeFigureOut">
              <a:rPr lang="ru-RU" smtClean="0"/>
              <a:pPr/>
              <a:t>13.07.2017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01053F-CB88-411B-BF97-AEE649122C2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3999" cy="6929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9143999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3999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0</Words>
  <Application>Microsoft Office PowerPoint</Application>
  <PresentationFormat>Экран (4:3)</PresentationFormat>
  <Paragraphs>0</Paragraphs>
  <Slides>19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Perdodil</dc:creator>
  <cp:lastModifiedBy>Perdodil</cp:lastModifiedBy>
  <cp:revision>5</cp:revision>
  <dcterms:created xsi:type="dcterms:W3CDTF">2017-07-13T05:46:39Z</dcterms:created>
  <dcterms:modified xsi:type="dcterms:W3CDTF">2017-07-13T06:05:21Z</dcterms:modified>
</cp:coreProperties>
</file>