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terms:created xsi:type="dcterms:W3CDTF">2017-10-26T05:28:34Z</dcterms:created>
</cp:coreProperties>
</file>