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310" r:id="rId3"/>
    <p:sldId id="257" r:id="rId4"/>
    <p:sldId id="259" r:id="rId5"/>
    <p:sldId id="260" r:id="rId6"/>
    <p:sldId id="262" r:id="rId7"/>
    <p:sldId id="289" r:id="rId8"/>
    <p:sldId id="300" r:id="rId9"/>
    <p:sldId id="283" r:id="rId10"/>
    <p:sldId id="284" r:id="rId11"/>
    <p:sldId id="297" r:id="rId12"/>
    <p:sldId id="298" r:id="rId13"/>
    <p:sldId id="295" r:id="rId14"/>
    <p:sldId id="291" r:id="rId15"/>
    <p:sldId id="301" r:id="rId16"/>
    <p:sldId id="293" r:id="rId17"/>
    <p:sldId id="294" r:id="rId18"/>
    <p:sldId id="296" r:id="rId19"/>
    <p:sldId id="302" r:id="rId20"/>
    <p:sldId id="306" r:id="rId21"/>
    <p:sldId id="307" r:id="rId22"/>
    <p:sldId id="308" r:id="rId23"/>
    <p:sldId id="309" r:id="rId24"/>
    <p:sldId id="311" r:id="rId25"/>
    <p:sldId id="272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9" d="100"/>
          <a:sy n="39" d="100"/>
        </p:scale>
        <p:origin x="-1579" y="-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сро\цвет сад\summer floral backgrounds 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3300"/>
                </a:solidFill>
              </a:rPr>
              <a:t>Муниципальное бюджетное образовательное дошкольное учреждение</a:t>
            </a:r>
          </a:p>
          <a:p>
            <a:pPr algn="ctr"/>
            <a:r>
              <a:rPr lang="ru-RU" sz="2000" b="1" dirty="0" smtClean="0">
                <a:solidFill>
                  <a:srgbClr val="003300"/>
                </a:solidFill>
              </a:rPr>
              <a:t>«Детский сад №8» </a:t>
            </a:r>
            <a:endParaRPr lang="ru-RU" sz="2000" b="1" dirty="0">
              <a:solidFill>
                <a:srgbClr val="0033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59632" y="1772816"/>
            <a:ext cx="66247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3300"/>
                </a:solidFill>
              </a:rPr>
              <a:t>Презентация </a:t>
            </a:r>
          </a:p>
          <a:p>
            <a:pPr algn="ctr"/>
            <a:r>
              <a:rPr lang="ru-RU" sz="6000" b="1" dirty="0" smtClean="0">
                <a:solidFill>
                  <a:srgbClr val="003300"/>
                </a:solidFill>
              </a:rPr>
              <a:t>«Цветущий сад»</a:t>
            </a:r>
            <a:endParaRPr lang="ru-RU" sz="6000" b="1" dirty="0">
              <a:solidFill>
                <a:srgbClr val="0033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5733256"/>
            <a:ext cx="457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г</a:t>
            </a:r>
            <a:r>
              <a:rPr lang="ru-RU" sz="2800" b="1" dirty="0" smtClean="0">
                <a:solidFill>
                  <a:srgbClr val="003300"/>
                </a:solidFill>
              </a:rPr>
              <a:t>. Балахна</a:t>
            </a:r>
          </a:p>
          <a:p>
            <a:pPr algn="ctr"/>
            <a:r>
              <a:rPr lang="ru-RU" sz="2800" b="1" dirty="0" smtClean="0">
                <a:solidFill>
                  <a:srgbClr val="003300"/>
                </a:solidFill>
              </a:rPr>
              <a:t>2016 год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14" descr="F:\отчет ЛОР ИДЦ\фото 1 августа от июля\фотоотчёт июль 2016\DSCF04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2824369" y="856151"/>
            <a:ext cx="7893496" cy="5262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-251587" y="404664"/>
            <a:ext cx="432669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Центр</a:t>
            </a:r>
          </a:p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«Метеостанция</a:t>
            </a:r>
            <a:r>
              <a:rPr lang="ru-RU" sz="4400" b="1" dirty="0" smtClean="0">
                <a:solidFill>
                  <a:srgbClr val="003300"/>
                </a:solidFill>
              </a:rPr>
              <a:t>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67544"/>
            <a:ext cx="10160000" cy="10160000"/>
          </a:xfrm>
          <a:prstGeom prst="rect">
            <a:avLst/>
          </a:prstGeom>
          <a:noFill/>
        </p:spPr>
      </p:pic>
      <p:pic>
        <p:nvPicPr>
          <p:cNvPr id="6" name="Picture 58" descr="F:\отчет ЛОР ИДЦ\фото 1 августа от июля\фотоотчёт июль 2016\DSCF0807.JPG"/>
          <p:cNvPicPr>
            <a:picLocks noChangeAspect="1" noChangeArrowheads="1"/>
          </p:cNvPicPr>
          <p:nvPr/>
        </p:nvPicPr>
        <p:blipFill>
          <a:blip r:embed="rId3" cstate="print"/>
          <a:srcRect l="23418" t="11981" r="38608" b="21563"/>
          <a:stretch>
            <a:fillRect/>
          </a:stretch>
        </p:blipFill>
        <p:spPr bwMode="auto">
          <a:xfrm>
            <a:off x="1835696" y="-315416"/>
            <a:ext cx="6408712" cy="74768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-1179512"/>
            <a:ext cx="95770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</a:rPr>
              <a:t>«</a:t>
            </a:r>
            <a:r>
              <a:rPr lang="ru-RU" sz="4000" b="1" dirty="0" smtClean="0">
                <a:solidFill>
                  <a:srgbClr val="003300"/>
                </a:solidFill>
              </a:rPr>
              <a:t>Маленькая страна для лесных жителей</a:t>
            </a:r>
            <a:r>
              <a:rPr lang="ru-RU" sz="4000" b="1" dirty="0" smtClean="0">
                <a:solidFill>
                  <a:srgbClr val="003300"/>
                </a:solidFill>
              </a:rPr>
              <a:t>»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-1683568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35" descr="F:\отчет ЛОР ИДЦ\фото 1 августа от июля\фотоотчёт июль 2016\DSCF05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16462"/>
            <a:ext cx="9062308" cy="6041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79512" y="-963488"/>
            <a:ext cx="9361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Центр </a:t>
            </a:r>
            <a:r>
              <a:rPr lang="ru-RU" sz="4800" b="1" dirty="0" err="1" smtClean="0">
                <a:solidFill>
                  <a:srgbClr val="003300"/>
                </a:solidFill>
              </a:rPr>
              <a:t>Лилипутии</a:t>
            </a:r>
            <a:endParaRPr lang="ru-RU" sz="4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Мини </a:t>
            </a:r>
            <a:r>
              <a:rPr lang="ru-RU" sz="4800" b="1" dirty="0" smtClean="0">
                <a:solidFill>
                  <a:srgbClr val="003300"/>
                </a:solidFill>
              </a:rPr>
              <a:t>– сказка «Дюймовочка»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899592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57" descr="F:\отчет ЛОР ИДЦ\фото 1 августа от июля\фотоотчёт июль 2016\DSCF08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898443"/>
            <a:ext cx="8939336" cy="59595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-387424"/>
            <a:ext cx="92890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«</a:t>
            </a:r>
            <a:r>
              <a:rPr lang="ru-RU" sz="4400" b="1" dirty="0" smtClean="0">
                <a:solidFill>
                  <a:srgbClr val="003300"/>
                </a:solidFill>
              </a:rPr>
              <a:t>Цветник»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-74746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«Наш цветник</a:t>
            </a:r>
            <a:r>
              <a:rPr lang="ru-RU" sz="4800" b="1" dirty="0" smtClean="0">
                <a:solidFill>
                  <a:srgbClr val="003300"/>
                </a:solidFill>
              </a:rPr>
              <a:t>»</a:t>
            </a:r>
            <a:endParaRPr lang="ru-RU" sz="4800" dirty="0"/>
          </a:p>
        </p:txBody>
      </p:sp>
      <p:pic>
        <p:nvPicPr>
          <p:cNvPr id="6" name="Picture 2" descr="C:\Users\user\Desktop\сро\цвет сад\DSCF09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C:\Users\user\Desktop\сро\цвет сад\DSCF093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11800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 descr="C:\Users\user\Desktop\сро\цвет сад\DSCF09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05400" y="260648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C:\Users\user\Desktop\сро\цвет сад\DSCF091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5511800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0" descr="C:\Users\user\Desktop\сро\цвет сад\DSCF0933.JPG"/>
          <p:cNvPicPr>
            <a:picLocks noChangeAspect="1" noChangeArrowheads="1"/>
          </p:cNvPicPr>
          <p:nvPr/>
        </p:nvPicPr>
        <p:blipFill>
          <a:blip r:embed="rId7" cstate="print"/>
          <a:srcRect l="14520" t="17827" r="21292" b="15311"/>
          <a:stretch>
            <a:fillRect/>
          </a:stretch>
        </p:blipFill>
        <p:spPr bwMode="auto">
          <a:xfrm>
            <a:off x="2699792" y="2924944"/>
            <a:ext cx="3744416" cy="2600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36" descr="F:\отчет ЛОР ИДЦ\фото 1 августа от июля\фотоотчёт июль 2016\DSCF0521.JPG"/>
          <p:cNvPicPr>
            <a:picLocks noChangeAspect="1" noChangeArrowheads="1"/>
          </p:cNvPicPr>
          <p:nvPr/>
        </p:nvPicPr>
        <p:blipFill>
          <a:blip r:embed="rId3" cstate="print"/>
          <a:srcRect l="18658" b="34344"/>
          <a:stretch>
            <a:fillRect/>
          </a:stretch>
        </p:blipFill>
        <p:spPr bwMode="auto">
          <a:xfrm>
            <a:off x="-324544" y="1529408"/>
            <a:ext cx="9902429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4" y="-315416"/>
            <a:ext cx="80648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3300"/>
                </a:solidFill>
              </a:rPr>
              <a:t>Станция «Цветочная»</a:t>
            </a:r>
            <a:endParaRPr lang="ru-RU" sz="6000" b="1" dirty="0" smtClean="0">
              <a:solidFill>
                <a:srgbClr val="00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-1683568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53955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Растительный мир на территории детского сада</a:t>
            </a:r>
            <a:endParaRPr lang="ru-RU" sz="4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6" descr="C:\Users\user\Desktop\сро\цвет сад\DSCF09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5733256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 descr="C:\Users\user\Desktop\сро\цвет сад\DSCF09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24544" y="0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C:\Users\user\Desktop\сро\цвет сад\DSCF0938.JPG"/>
          <p:cNvPicPr>
            <a:picLocks noChangeAspect="1" noChangeArrowheads="1"/>
          </p:cNvPicPr>
          <p:nvPr/>
        </p:nvPicPr>
        <p:blipFill>
          <a:blip r:embed="rId5" cstate="print"/>
          <a:srcRect l="6780" r="18644" b="13208"/>
          <a:stretch>
            <a:fillRect/>
          </a:stretch>
        </p:blipFill>
        <p:spPr bwMode="auto">
          <a:xfrm>
            <a:off x="1331640" y="2708920"/>
            <a:ext cx="3923928" cy="3044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5" descr="C:\Users\user\Desktop\сро\цвет сад\DSCF0913.JPG"/>
          <p:cNvPicPr>
            <a:picLocks noChangeAspect="1" noChangeArrowheads="1"/>
          </p:cNvPicPr>
          <p:nvPr/>
        </p:nvPicPr>
        <p:blipFill>
          <a:blip r:embed="rId6" cstate="print"/>
          <a:srcRect l="11932" t="9546" b="4540"/>
          <a:stretch>
            <a:fillRect/>
          </a:stretch>
        </p:blipFill>
        <p:spPr bwMode="auto">
          <a:xfrm>
            <a:off x="5652120" y="476672"/>
            <a:ext cx="3131840" cy="4582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395536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Центр</a:t>
            </a:r>
          </a:p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«Лесная поляна»</a:t>
            </a:r>
            <a:endParaRPr lang="ru-RU" sz="4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11" descr="C:\Users\user\Desktop\сро\цвет сад\DSCF09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6115608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2" descr="C:\Users\user\Desktop\сро\цвет сад\DSCF09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28392" y="4149080"/>
            <a:ext cx="6115608" cy="4077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67544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59" descr="F:\отчет ЛОР ИДЦ\фото 1 августа от июля\фотоотчёт июль 2016\DSCF08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9247955" cy="6165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5536" y="-963488"/>
            <a:ext cx="93610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«Лесная полянка»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675456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«Зелёный луг</a:t>
            </a:r>
            <a:r>
              <a:rPr lang="ru-RU" sz="5400" b="1" dirty="0" smtClean="0">
                <a:solidFill>
                  <a:srgbClr val="003300"/>
                </a:solidFill>
              </a:rPr>
              <a:t>»</a:t>
            </a:r>
            <a:endParaRPr lang="ru-RU" sz="5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16" descr="C:\Users\user\Desktop\сро\цвет сад\DSCF07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4"/>
            <a:ext cx="9181021" cy="6120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611560"/>
            <a:ext cx="10160000" cy="957706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-1035497"/>
            <a:ext cx="92170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4400" b="1" dirty="0" smtClean="0">
              <a:solidFill>
                <a:srgbClr val="003300"/>
              </a:solidFill>
            </a:endParaRPr>
          </a:p>
          <a:p>
            <a:pPr algn="ctr"/>
            <a:endParaRPr lang="ru-RU" sz="4400" b="1" dirty="0" smtClean="0">
              <a:solidFill>
                <a:srgbClr val="0033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-819472"/>
            <a:ext cx="9361040" cy="1200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2800" b="1" dirty="0" smtClean="0">
                <a:solidFill>
                  <a:srgbClr val="003300"/>
                </a:solidFill>
              </a:rPr>
              <a:t>Цель:</a:t>
            </a:r>
            <a:endParaRPr lang="ru-RU" sz="2800" dirty="0" smtClean="0">
              <a:solidFill>
                <a:srgbClr val="003300"/>
              </a:solidFill>
            </a:endParaRPr>
          </a:p>
          <a:p>
            <a:pPr algn="just" fontAlgn="base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сохранение и укрепление  физического и психического здоровья воспитанников с учетом их индивидуальных особенностей, удовлетворение потребностей растущего организма в отдыхе, творческой деятельности и движении.</a:t>
            </a:r>
          </a:p>
          <a:p>
            <a:pPr algn="just" fontAlgn="base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 </a:t>
            </a:r>
          </a:p>
          <a:p>
            <a:pPr fontAlgn="base"/>
            <a:r>
              <a:rPr lang="ru-RU" sz="2800" b="1" dirty="0" smtClean="0">
                <a:solidFill>
                  <a:srgbClr val="003300"/>
                </a:solidFill>
              </a:rPr>
              <a:t>Задачи:</a:t>
            </a:r>
            <a:endParaRPr lang="ru-RU" sz="2800" dirty="0" smtClean="0">
              <a:solidFill>
                <a:srgbClr val="003300"/>
              </a:solidFill>
            </a:endParaRPr>
          </a:p>
          <a:p>
            <a:pPr algn="just" fontAlgn="base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1.     Создать условия, обеспечивающие охрану жизни и укрепление здоровья детей, предупреждение заболеваемости и травматизма.</a:t>
            </a:r>
          </a:p>
          <a:p>
            <a:pPr algn="just" fontAlgn="base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2.    Создавать условия для  закаливания детей, используя благоприятные факторы  летнего времени (солнце, воздух, вода),  способствовать их физическому развитию путём оптимизации  двигательной активности каждого ребенка.</a:t>
            </a:r>
          </a:p>
          <a:p>
            <a:pPr algn="just" fontAlgn="base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</a:rPr>
              <a:t>      Осуществлять развивающую работу в ходе организованной образовательной деятельности, в процессе прогулок, игровой и бытовой деятельности.</a:t>
            </a:r>
          </a:p>
          <a:p>
            <a:pPr algn="just" fontAlgn="base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</a:rPr>
              <a:t> </a:t>
            </a:r>
            <a:endParaRPr lang="ru-RU" sz="2800" dirty="0" smtClean="0">
              <a:solidFill>
                <a:schemeClr val="bg2">
                  <a:lumMod val="10000"/>
                </a:schemeClr>
              </a:solidFill>
            </a:endParaRP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sz="2400" dirty="0" smtClean="0">
                <a:solidFill>
                  <a:srgbClr val="003300"/>
                </a:solidFill>
              </a:rPr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22" descr="F:\отчет ЛОР ИДЦ\фото 1 августа от июля\фотоотчёт июль 2016\DSCF0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4644516" cy="3096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3" descr="F:\отчет ЛОР ИДЦ\фото 1 августа от июля\фотоотчёт июль 2016\DSCF048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52020" y="1556792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-675456"/>
            <a:ext cx="914399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  <a:latin typeface="+mj-lt"/>
              </a:rPr>
              <a:t>Центр сказки</a:t>
            </a:r>
            <a:endParaRPr lang="ru-RU" sz="4400" b="1" dirty="0" smtClean="0">
              <a:solidFill>
                <a:srgbClr val="003300"/>
              </a:solidFill>
              <a:latin typeface="+mj-lt"/>
            </a:endParaRPr>
          </a:p>
          <a:p>
            <a:pPr algn="ctr"/>
            <a:endParaRPr lang="ru-RU" sz="4400" b="1" dirty="0">
              <a:solidFill>
                <a:srgbClr val="003300"/>
              </a:solidFill>
            </a:endParaRPr>
          </a:p>
        </p:txBody>
      </p:sp>
      <p:pic>
        <p:nvPicPr>
          <p:cNvPr id="9" name="Picture 24" descr="F:\отчет ЛОР ИДЦ\фото 1 августа от июля\фотоотчёт июль 2016\DSCF04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869160"/>
            <a:ext cx="4644518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56592" y="-459432"/>
            <a:ext cx="10160000" cy="10160000"/>
          </a:xfrm>
          <a:prstGeom prst="rect">
            <a:avLst/>
          </a:prstGeom>
          <a:noFill/>
        </p:spPr>
      </p:pic>
      <p:pic>
        <p:nvPicPr>
          <p:cNvPr id="4" name="Picture 17" descr="F:\отчет ЛОР ИДЦ\фото 1 августа от июля\фотоотчёт июль 2016\DSCF0468.JPG"/>
          <p:cNvPicPr>
            <a:picLocks noChangeAspect="1" noChangeArrowheads="1"/>
          </p:cNvPicPr>
          <p:nvPr/>
        </p:nvPicPr>
        <p:blipFill>
          <a:blip r:embed="rId3" cstate="print"/>
          <a:srcRect t="21498"/>
          <a:stretch>
            <a:fillRect/>
          </a:stretch>
        </p:blipFill>
        <p:spPr bwMode="auto">
          <a:xfrm>
            <a:off x="323528" y="4437112"/>
            <a:ext cx="3641378" cy="4287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8" descr="F:\отчет ЛОР ИДЦ\фото 1 августа от июля\фотоотчёт июль 2016\DSCF04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7496" y="5589240"/>
            <a:ext cx="4536504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9" descr="F:\отчет ЛОР ИДЦ\фото 1 августа от июля\фотоотчёт июль 2016\DSCF047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35488" y="1700808"/>
            <a:ext cx="4608512" cy="307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324544" y="1556792"/>
            <a:ext cx="48245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  <a:latin typeface="Verdana" pitchFamily="34" charset="0"/>
              </a:rPr>
              <a:t>Сенсорный центр</a:t>
            </a:r>
            <a:endParaRPr lang="ru-RU" sz="4800" b="1" dirty="0">
              <a:solidFill>
                <a:srgbClr val="0033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4544" y="-1683568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16" descr="F:\отчет ЛОР ИДЦ\фото 1 августа от июля\фотоотчёт июль 2016\DSCF04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628800"/>
            <a:ext cx="475252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2" descr="F:\отчет ЛОР ИДЦ\фото 1 августа от июля\фотоотчёт июль 2016\DSCF050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-1560174"/>
            <a:ext cx="4680520" cy="31203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-1107503"/>
            <a:ext cx="55081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  <a:latin typeface="+mj-lt"/>
              </a:rPr>
              <a:t> Центр экспериментов</a:t>
            </a:r>
            <a:endParaRPr lang="ru-RU" sz="4400" b="1" dirty="0">
              <a:solidFill>
                <a:srgbClr val="003300"/>
              </a:solidFill>
              <a:latin typeface="+mj-lt"/>
            </a:endParaRPr>
          </a:p>
        </p:txBody>
      </p:sp>
      <p:pic>
        <p:nvPicPr>
          <p:cNvPr id="8" name="Picture 15" descr="F:\отчет ЛОР ИДЦ\фото 1 августа от июля\фотоотчёт июль 2016\DSCF0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869160"/>
            <a:ext cx="4708827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179511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Театральный центр</a:t>
            </a:r>
            <a:endParaRPr lang="ru-RU" sz="4800" b="1" dirty="0" smtClean="0">
              <a:solidFill>
                <a:srgbClr val="003300"/>
              </a:solidFill>
            </a:endParaRPr>
          </a:p>
        </p:txBody>
      </p:sp>
      <p:pic>
        <p:nvPicPr>
          <p:cNvPr id="6" name="Picture 4" descr="C:\Users\user\Desktop\Новая папка\DSCF0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3232" y="548680"/>
            <a:ext cx="5550768" cy="3700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 descr="C:\Users\user\Desktop\Новая папка\DSCF09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581128"/>
            <a:ext cx="5334744" cy="3556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pic>
        <p:nvPicPr>
          <p:cNvPr id="4" name="Picture 49" descr="C:\Users\user\Desktop\лор 2016 июнь, июль фото\DSCF03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" y="764704"/>
            <a:ext cx="9139943" cy="6093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-1107504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  <a:latin typeface="Verdana" pitchFamily="34" charset="0"/>
              </a:rPr>
              <a:t>Водоём</a:t>
            </a:r>
            <a:endParaRPr lang="ru-RU" sz="5400" b="1" dirty="0" smtClean="0">
              <a:solidFill>
                <a:srgbClr val="003300"/>
              </a:solidFill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25152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Центр здоровья</a:t>
            </a:r>
          </a:p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Станция </a:t>
            </a:r>
            <a:r>
              <a:rPr lang="ru-RU" sz="4800" b="1" dirty="0" smtClean="0">
                <a:solidFill>
                  <a:srgbClr val="003300"/>
                </a:solidFill>
              </a:rPr>
              <a:t>«</a:t>
            </a:r>
            <a:r>
              <a:rPr lang="ru-RU" sz="4800" b="1" dirty="0" smtClean="0">
                <a:solidFill>
                  <a:srgbClr val="003300"/>
                </a:solidFill>
              </a:rPr>
              <a:t>Спортивная</a:t>
            </a:r>
            <a:r>
              <a:rPr lang="ru-RU" sz="4800" b="1" dirty="0" smtClean="0">
                <a:solidFill>
                  <a:srgbClr val="003300"/>
                </a:solidFill>
              </a:rPr>
              <a:t>»</a:t>
            </a:r>
            <a:endParaRPr lang="ru-RU" sz="48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14" descr="C:\Users\user\Desktop\сро\цвет сад\DSCF091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9384" y="4365104"/>
            <a:ext cx="5544616" cy="3696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7" descr="C:\Users\user\Desktop\сро\цвет сад\DSCF09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8680"/>
            <a:ext cx="5550768" cy="3700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179512"/>
            <a:ext cx="9144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Информационный центр </a:t>
            </a:r>
          </a:p>
          <a:p>
            <a:pPr algn="ctr"/>
            <a:r>
              <a:rPr lang="ru-RU" sz="4400" b="1" dirty="0" smtClean="0">
                <a:solidFill>
                  <a:srgbClr val="003300"/>
                </a:solidFill>
              </a:rPr>
              <a:t> для родителей</a:t>
            </a:r>
            <a:endParaRPr lang="ru-RU" sz="4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18" descr="C:\Users\user\Desktop\сро\цвет сад\DSCF0926.JPG"/>
          <p:cNvPicPr>
            <a:picLocks noChangeAspect="1" noChangeArrowheads="1"/>
          </p:cNvPicPr>
          <p:nvPr/>
        </p:nvPicPr>
        <p:blipFill>
          <a:blip r:embed="rId3" cstate="print"/>
          <a:srcRect l="9200" r="9313" b="6684"/>
          <a:stretch>
            <a:fillRect/>
          </a:stretch>
        </p:blipFill>
        <p:spPr bwMode="auto">
          <a:xfrm>
            <a:off x="0" y="692696"/>
            <a:ext cx="5040560" cy="38481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9" descr="C:\Users\user\Desktop\сро\цвет сад\DSCF0927.JPG"/>
          <p:cNvPicPr>
            <a:picLocks noChangeAspect="1" noChangeArrowheads="1"/>
          </p:cNvPicPr>
          <p:nvPr/>
        </p:nvPicPr>
        <p:blipFill>
          <a:blip r:embed="rId4" cstate="print"/>
          <a:srcRect l="7684" r="2671" b="4592"/>
          <a:stretch>
            <a:fillRect/>
          </a:stretch>
        </p:blipFill>
        <p:spPr bwMode="auto">
          <a:xfrm>
            <a:off x="4103440" y="4581128"/>
            <a:ext cx="5040560" cy="3576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276872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3300"/>
                </a:solidFill>
              </a:rPr>
              <a:t>«Во саду ли , в огороде»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675456"/>
            <a:ext cx="914400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3300"/>
                </a:solidFill>
              </a:rPr>
              <a:t>Давайте знакомиться, наш защитник урожая и украшение огорода.</a:t>
            </a:r>
          </a:p>
          <a:p>
            <a:pPr algn="ctr"/>
            <a:endParaRPr lang="ru-RU" sz="4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4" descr="C:\Users\user\Desktop\цвет сад\DSCF0908.JPG"/>
          <p:cNvPicPr>
            <a:picLocks noChangeAspect="1" noChangeArrowheads="1"/>
          </p:cNvPicPr>
          <p:nvPr/>
        </p:nvPicPr>
        <p:blipFill>
          <a:blip r:embed="rId3" cstate="print"/>
          <a:srcRect l="7408" r="2644" b="8993"/>
          <a:stretch>
            <a:fillRect/>
          </a:stretch>
        </p:blipFill>
        <p:spPr bwMode="auto">
          <a:xfrm>
            <a:off x="323528" y="1484784"/>
            <a:ext cx="8433730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459432"/>
            <a:ext cx="889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«Наш огород»</a:t>
            </a:r>
          </a:p>
        </p:txBody>
      </p:sp>
      <p:pic>
        <p:nvPicPr>
          <p:cNvPr id="4" name="Picture 2" descr="C:\Users\user\Desktop\цвет сад\DSCF0791.JPG"/>
          <p:cNvPicPr>
            <a:picLocks noChangeAspect="1" noChangeArrowheads="1"/>
          </p:cNvPicPr>
          <p:nvPr/>
        </p:nvPicPr>
        <p:blipFill>
          <a:blip r:embed="rId3" cstate="print"/>
          <a:srcRect r="66683"/>
          <a:stretch>
            <a:fillRect/>
          </a:stretch>
        </p:blipFill>
        <p:spPr bwMode="auto">
          <a:xfrm>
            <a:off x="0" y="1196752"/>
            <a:ext cx="4534278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C:\Users\user\Desktop\цвет сад\DSCF0909.JPG"/>
          <p:cNvPicPr>
            <a:picLocks noChangeAspect="1" noChangeArrowheads="1"/>
          </p:cNvPicPr>
          <p:nvPr/>
        </p:nvPicPr>
        <p:blipFill>
          <a:blip r:embed="rId4" cstate="print"/>
          <a:srcRect l="15320" b="9067"/>
          <a:stretch>
            <a:fillRect/>
          </a:stretch>
        </p:blipFill>
        <p:spPr bwMode="auto">
          <a:xfrm>
            <a:off x="5004048" y="4581128"/>
            <a:ext cx="3873577" cy="2773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C:\Users\user\Desktop\цвет сад\DSCF09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1340768"/>
            <a:ext cx="4038600" cy="2692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1520" y="-819472"/>
            <a:ext cx="889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Юные </a:t>
            </a:r>
            <a:r>
              <a:rPr lang="ru-RU" sz="5400" b="1" dirty="0" smtClean="0">
                <a:solidFill>
                  <a:srgbClr val="003300"/>
                </a:solidFill>
              </a:rPr>
              <a:t>огородники</a:t>
            </a:r>
            <a:endParaRPr lang="ru-RU" sz="5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5" descr="C:\Users\user\Desktop\цвет сад\DSCF0822.JPG"/>
          <p:cNvPicPr>
            <a:picLocks noChangeAspect="1" noChangeArrowheads="1"/>
          </p:cNvPicPr>
          <p:nvPr/>
        </p:nvPicPr>
        <p:blipFill>
          <a:blip r:embed="rId3" cstate="print"/>
          <a:srcRect r="18877"/>
          <a:stretch>
            <a:fillRect/>
          </a:stretch>
        </p:blipFill>
        <p:spPr bwMode="auto">
          <a:xfrm>
            <a:off x="0" y="332656"/>
            <a:ext cx="4644008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 descr="C:\Users\user\Desktop\цвет сад\DSCF0826.JPG"/>
          <p:cNvPicPr>
            <a:picLocks noChangeAspect="1" noChangeArrowheads="1"/>
          </p:cNvPicPr>
          <p:nvPr/>
        </p:nvPicPr>
        <p:blipFill>
          <a:blip r:embed="rId4" cstate="print"/>
          <a:srcRect r="23223"/>
          <a:stretch>
            <a:fillRect/>
          </a:stretch>
        </p:blipFill>
        <p:spPr bwMode="auto">
          <a:xfrm>
            <a:off x="4499992" y="3933056"/>
            <a:ext cx="4644008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54" descr="F:\отчет ЛОР ИДЦ\фото 1 августа от июля\фотоотчёт июль 2016\DSCF07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035496"/>
            <a:ext cx="4644516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5" descr="F:\отчет ЛОР ИДЦ\фото 1 августа от июля\фотоотчёт июль 2016\DSCF07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653136"/>
            <a:ext cx="4608512" cy="30723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6" descr="F:\отчет ЛОР ИДЦ\фото 1 августа от июля\фотоотчёт июль 2016\DSCF079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91472" y="1844824"/>
            <a:ext cx="4752528" cy="3168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08000" y="-1651000"/>
            <a:ext cx="10160000" cy="10160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-1179512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3300"/>
                </a:solidFill>
              </a:rPr>
              <a:t>Собираем урожай</a:t>
            </a:r>
            <a:endParaRPr lang="ru-RU" sz="5400" b="1" dirty="0" smtClean="0">
              <a:solidFill>
                <a:srgbClr val="003300"/>
              </a:solidFill>
            </a:endParaRPr>
          </a:p>
        </p:txBody>
      </p:sp>
      <p:pic>
        <p:nvPicPr>
          <p:cNvPr id="4" name="Picture 13" descr="C:\Users\user\Desktop\сро\цвет сад\DSCF0220.JPG"/>
          <p:cNvPicPr>
            <a:picLocks noChangeAspect="1" noChangeArrowheads="1"/>
          </p:cNvPicPr>
          <p:nvPr/>
        </p:nvPicPr>
        <p:blipFill>
          <a:blip r:embed="rId3" cstate="print"/>
          <a:srcRect r="21292" b="9962"/>
          <a:stretch>
            <a:fillRect/>
          </a:stretch>
        </p:blipFill>
        <p:spPr bwMode="auto">
          <a:xfrm>
            <a:off x="0" y="0"/>
            <a:ext cx="5832648" cy="4448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user\Desktop\цвет сад\DSCF0797.JPG"/>
          <p:cNvPicPr>
            <a:picLocks noChangeAspect="1" noChangeArrowheads="1"/>
          </p:cNvPicPr>
          <p:nvPr/>
        </p:nvPicPr>
        <p:blipFill>
          <a:blip r:embed="rId4" cstate="print"/>
          <a:srcRect l="30102" t="60114" r="51020" b="13698"/>
          <a:stretch>
            <a:fillRect/>
          </a:stretch>
        </p:blipFill>
        <p:spPr bwMode="auto">
          <a:xfrm>
            <a:off x="3023320" y="3789040"/>
            <a:ext cx="6120680" cy="42768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ce212368c5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-2907704"/>
            <a:ext cx="10160000" cy="10160000"/>
          </a:xfrm>
          <a:prstGeom prst="rect">
            <a:avLst/>
          </a:prstGeom>
          <a:noFill/>
        </p:spPr>
      </p:pic>
      <p:pic>
        <p:nvPicPr>
          <p:cNvPr id="3" name="Picture 2" descr="C:\Users\user\Desktop\лор 2016 июнь, июль фото\DSCF02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492896"/>
            <a:ext cx="4896544" cy="3264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 descr="C:\Users\user\Desktop\лор 2016 июнь, июль фото\DSCF02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-963488"/>
            <a:ext cx="48605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C:\Users\user\Desktop\лор 2016 июнь, июль фото\DSCF02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24544" y="2492896"/>
            <a:ext cx="4860540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683568" y="980728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-252536" y="0"/>
            <a:ext cx="5040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Центр</a:t>
            </a:r>
            <a:endParaRPr lang="ru-RU" sz="48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4800" b="1" dirty="0" smtClean="0">
                <a:solidFill>
                  <a:srgbClr val="003300"/>
                </a:solidFill>
              </a:rPr>
              <a:t>«Наша деревня»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</TotalTime>
  <Words>128</Words>
  <Application>Microsoft Office PowerPoint</Application>
  <PresentationFormat>Экран (4:3)</PresentationFormat>
  <Paragraphs>57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52</cp:revision>
  <dcterms:created xsi:type="dcterms:W3CDTF">2016-08-23T07:51:53Z</dcterms:created>
  <dcterms:modified xsi:type="dcterms:W3CDTF">2016-08-25T08:50:58Z</dcterms:modified>
</cp:coreProperties>
</file>