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28A34-CF60-4FE0-BA80-F1EC2B5B5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FE59F0-2768-4354-A7EE-432A2FB57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763095-78B4-4EF7-9E32-BBBF0060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81B7F-05AF-4335-9BD2-6F7CDA2A8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B9BE59-87A5-40F9-91C5-77D6501CD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4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B431BA-2CBA-4E78-B553-F7E3E7D22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42899A-32ED-4E1D-9E27-7FE61BC53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7E1A12-D8CD-47C0-8F9C-33BEC5243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E7A9D6-CA55-4249-9C5E-0423B076E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463CC8-2CB7-4F7A-A295-06D1465F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04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5B8406F-8BC5-49BC-9D3D-324F0118B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2ED31BB-0FDB-4329-BADE-EF16DBEAAD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293B73-EDE6-4631-84C2-AAD75529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2FB6A0-8BE7-4853-97F1-22D58C596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71A207-F992-4F67-B5FA-F14FF0B3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18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C79586-05CC-4FB9-AFA9-0BCFAB3AC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D8DE12-A75F-4D88-9F22-C1487AFB5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5FDC9B-5DC7-450E-B164-1758B45C8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ADE4ED-4F4A-4DCE-A6B5-46A82CD3A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4F4EB8-7123-4529-AF3A-09CC2A67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12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46A62-71F5-44A9-8B2D-0BFBD06F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6A5854-00D3-4321-BF5D-20AB3AF1D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0F6331-6541-45D0-90C9-A34A8777A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6FCEFC-9B28-4EA0-96D1-01B59D14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0DCF47-3AA3-4B72-A9A3-267AE87F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15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B27F53-5B09-4C2A-B86A-AB57D24D5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08D0FA-17AB-406C-8E2B-906B890406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0BBAD7-1267-4346-9BD5-8D61600ED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9C104D-0251-4BAB-9FE8-8074D703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3C9D50-7288-4361-8C77-257AE458F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5F779D-B037-4478-8C54-C27C94436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5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E3CBD-B3EC-4EB9-8D06-44151885F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503258-63FF-4143-AAE6-655F27E07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4D9D17-77FE-4F14-B480-DD6D219B4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AA441F-8AC7-4535-B876-BEA5D12C29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EE649E6-BC35-4A20-ABFC-F12B6B0DEF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69FDFDD-A551-4CAB-839A-A9845E21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E7012CB-ADEF-43F8-842A-2C080AE1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2ECB6DB-432F-41D6-81AF-5351139A3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91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1F009-8520-4A0B-8802-CADBC9A37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CAFA79-0A84-4FB1-A1CE-8CFB1A89F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C0A78A0-FCE0-427C-86C9-67E32D341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3F7A2E-6663-47E4-8F3F-C6DA8F8F7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18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F1ABCE-08DF-4307-A934-2299CB8D6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FBF72C6-5295-452B-9524-A23BEB101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216FA7-BB5E-4CC6-A9A4-175C9A7B0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035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F41C9-60E4-46B9-AC54-B949E4B70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9645A9-479E-4841-8048-8E7AD119E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E80782-8971-4FD3-A62F-D5382C97C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0E4AFF-4FBC-4F68-AA04-9EF670DCE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C5459D-B1D2-4763-9391-81C400FD4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52AE11-FB56-4DAF-89B0-3435C93A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0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91FC8-5E9A-4888-B346-DE56DD138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0D9493B-90C6-4C75-BCEB-4F9AE89388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09DB68-6E26-4B0D-813C-0EBCD830A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AC038F-9805-4F69-BD8C-3430FCFC3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8B54F4-129B-4C52-8489-A39EEA50E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3672FE-AAF1-43B5-9159-C68DA1065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7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2D897-1538-40D5-BCB4-2F8DFCF86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7BAF21-8613-4687-BB3A-6AFE29D85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DA1C36-4F34-457C-AEFF-D0E4229FC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B2E5B-72D4-4C3C-9F8D-D7B9E4A8A9DB}" type="datetimeFigureOut">
              <a:rPr lang="ru-RU" smtClean="0"/>
              <a:t>08.03.2018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FEC042-77ED-48D6-8B29-4244F56AA5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63D0C1-552D-46ED-9F98-B204FF7D1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C4FF0-0997-4FDF-9A50-9D590B1B1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1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anarmenian.net/rus/news/190574/" TargetMode="External"/><Relationship Id="rId5" Type="http://schemas.openxmlformats.org/officeDocument/2006/relationships/image" Target="../media/image3.jpg"/><Relationship Id="rId4" Type="http://schemas.openxmlformats.org/officeDocument/2006/relationships/hyperlink" Target="http://focusday.ru/mashinki-budushhego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poderdelasideas.com/conceptual/el-auto-personal-del-manana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38EAB6-8FB1-4B0B-A7F4-A2DDCDA65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  <a:blipFill dpi="0" rotWithShape="1">
            <a:blip r:embed="rId2">
              <a:alphaModFix amt="45000"/>
            </a:blip>
            <a:srcRect/>
            <a:stretch>
              <a:fillRect/>
            </a:stretch>
          </a:blipFill>
        </p:spPr>
        <p:txBody>
          <a:bodyPr anchor="t">
            <a:normAutofit fontScale="90000"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ГПОУ «Забайкальский государственный колледж»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 по экологии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«Автомобиль будущего»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Изумрудов В.С.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4FCF9B-2134-4C65-BAD3-546EF35AA8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20394" y="2263140"/>
            <a:ext cx="5524535" cy="279279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C9AFD14-5ABA-4FFD-A9B4-7432EE5456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567910" y="3155030"/>
            <a:ext cx="6080139" cy="266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6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611">
        <p14:conveyor dir="l"/>
      </p:transition>
    </mc:Choice>
    <mc:Fallback xmlns="">
      <p:transition spd="slow" advTm="3611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EC42F-245D-4154-BE9B-7C0DBB316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203201"/>
            <a:ext cx="11713028" cy="127725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Революционную новинку представила французская фирма 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MDI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Motor Development International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которая тут же объявила о намерении начать серийный выпуск автомобилей, оборудованных двигателем на сжатом воздухе.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E5802E-9832-436D-A68F-2B1009A48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4876800"/>
            <a:ext cx="11078029" cy="177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Изобретателем двигателя является французский инженер-моторостроитель Гай Негр (</a:t>
            </a:r>
            <a:r>
              <a:rPr lang="en-US" dirty="0"/>
              <a:t>Guy </a:t>
            </a:r>
            <a:r>
              <a:rPr lang="en-US" dirty="0" err="1"/>
              <a:t>Negre</a:t>
            </a:r>
            <a:r>
              <a:rPr lang="ru-RU" dirty="0"/>
              <a:t>), известный, как разработчик пусковых устройств для болидов «Формулы-1» и авиационных двигателей.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4812C8C-A4FB-4C79-9180-1F4E74A56E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111" y="1481138"/>
            <a:ext cx="5003952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2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17">
        <p:split orient="vert"/>
      </p:transition>
    </mc:Choice>
    <mc:Fallback xmlns="">
      <p:transition spd="slow" advTm="4017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DF2AA-DD8A-4B37-BFBC-C05C2D513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D86A7A-1AF9-4800-B958-DDA61231E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864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 «будущего» будет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удовлетворять всем потребностям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а именно: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на экологически чистом топливе;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комфортабельным;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экономичным;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бесшумным.</a:t>
            </a:r>
          </a:p>
        </p:txBody>
      </p:sp>
    </p:spTree>
    <p:extLst>
      <p:ext uri="{BB962C8B-B14F-4D97-AF65-F5344CB8AC3E}">
        <p14:creationId xmlns:p14="http://schemas.microsoft.com/office/powerpoint/2010/main" val="333478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991">
        <p14:flash/>
      </p:transition>
    </mc:Choice>
    <mc:Fallback xmlns="">
      <p:transition spd="slow" advTm="3991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29588-0EAA-4F63-95FA-1F299B19BFF5}"/>
              </a:ext>
            </a:extLst>
          </p:cNvPr>
          <p:cNvSpPr txBox="1"/>
          <p:nvPr/>
        </p:nvSpPr>
        <p:spPr>
          <a:xfrm>
            <a:off x="808074" y="897653"/>
            <a:ext cx="763417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работы.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автомобиль будущего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учетом основных тенденций в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автомобилестроении и потребностям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72621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637">
        <p:circle/>
      </p:transition>
    </mc:Choice>
    <mc:Fallback xmlns="">
      <p:transition spd="slow" advTm="3637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CB86C-5CDA-41B5-A58A-594A4BE78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78972"/>
            <a:ext cx="10515600" cy="1789565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будет автомобиль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будущего?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D8097B-15B0-4382-8673-DE18FBFAC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83543"/>
            <a:ext cx="10515600" cy="35560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мы, наверное, смотрели фильмы про фантастику или читали известных писателей фантастов. Так многие из них наверняка представляли, каким будет автомобиль будущего. Очень часто этот автомобиль представляли летающим, часто в виде летающей тарелки, а иногда и совсем необычным. Так давайте взглянем на автомобиль нашего времени и предположим, каким он будет эдак лет через 20-30-50.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6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934">
        <p14:shred/>
      </p:transition>
    </mc:Choice>
    <mc:Fallback xmlns="">
      <p:transition spd="slow" advTm="3934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53D47-5C6D-40E8-9948-09DC5E57E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93486"/>
            <a:ext cx="10515600" cy="117565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в автомобилестроении существует следующие основные тенденции: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B26382-C5D5-4B68-9548-1414692EB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104571"/>
            <a:ext cx="10515600" cy="3985079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Погоня за экономичностью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современные двигатели значительно меньше потребляют топлива, чем двигатели былых лет.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мощности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 развитием технологий и науки возросла и мощность двигателя.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Экологичность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автомобиль не должен загрязнять окружающую среду.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современный автомобиль должен быть безопасен, чтобы защитить водителя и пассажира в случае аварии.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87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4344">
        <p14:glitter pattern="hexagon"/>
      </p:transition>
    </mc:Choice>
    <mc:Fallback xmlns="">
      <p:transition spd="slow" advTm="4344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1F87455-EA05-4F08-9E82-06CB916CEB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328"/>
          <a:stretch/>
        </p:blipFill>
        <p:spPr>
          <a:xfrm>
            <a:off x="6095999" y="-681"/>
            <a:ext cx="6096001" cy="4253215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AD6A72-88E8-42F7-88B9-CAF744536BE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800968E-0A99-46C4-A9B2-6A63AC66F4B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4A058E-3974-4B91-9745-50C36016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227581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1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</a:t>
            </a: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обтекаемость</a:t>
            </a: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автомобиля</a:t>
            </a: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увеличить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экономичность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мощность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двигателя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конструкторы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работают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уменьшением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коэффициента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</a:t>
            </a:r>
            <a:b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1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</a:t>
            </a: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</a:t>
            </a: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автомобиля</a:t>
            </a:r>
            <a:r>
              <a:rPr lang="en-US" sz="1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увеличивается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малых</a:t>
            </a:r>
            <a:r>
              <a:rPr lang="en-US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размеров</a:t>
            </a:r>
            <a:r>
              <a:rPr lang="ru-RU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Кстати, существует противоположная тенденция, а именно увеличение размеров автомобиля. Связано это у </a:t>
            </a:r>
            <a:r>
              <a:rPr lang="ru-RU" sz="18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величением</a:t>
            </a:r>
            <a:r>
              <a:rPr lang="ru-RU" sz="1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безопасности и улучшением комфорта обитателей автомобиля.</a:t>
            </a:r>
            <a:endPara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3F1E7F5-61E1-4A70-98D9-067E6ACEC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21"/>
            <a:ext cx="6096528" cy="386113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20B719A-8AC7-4559-9121-3D5EE5155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8108" y="1307408"/>
            <a:ext cx="6175783" cy="4243184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0AEDDB6-94C9-4BF8-B4BF-0ECEE4A453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8108" y="1307408"/>
            <a:ext cx="6175783" cy="424318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8A062EF-AE16-486D-B4A1-735B32598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8108" y="1307408"/>
            <a:ext cx="6175783" cy="4243184"/>
          </a:xfrm>
          <a:prstGeom prst="rect">
            <a:avLst/>
          </a:prstGeom>
        </p:spPr>
      </p:pic>
      <p:sp>
        <p:nvSpPr>
          <p:cNvPr id="19" name="Текст 18">
            <a:extLst>
              <a:ext uri="{FF2B5EF4-FFF2-40B4-BE49-F238E27FC236}">
                <a16:creationId xmlns:a16="http://schemas.microsoft.com/office/drawing/2014/main" id="{5CB88E30-77AA-4629-AF16-43777CD05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62514" y="0"/>
            <a:ext cx="3933372" cy="15385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CA0E403-138E-431F-A531-245B37A22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8107" y="0"/>
            <a:ext cx="3987778" cy="174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14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797">
        <p15:prstTrans prst="fallOver"/>
      </p:transition>
    </mc:Choice>
    <mc:Fallback xmlns="">
      <p:transition spd="slow" advTm="3797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A110E8-756F-460B-A018-7DD284F43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Поговорим же – а каким будет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 будущего?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Начнем, пожалуй, с двигателя автомобиля. В будущем возможны два варианта: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961AD4-A473-4DB0-87E6-DF1E29C04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/>
              <a:t>Электрический двигатель – </a:t>
            </a:r>
            <a:r>
              <a:rPr lang="ru-RU" dirty="0"/>
              <a:t>будет малых размеров и будет питаться от обычной электрической розетки.</a:t>
            </a:r>
          </a:p>
          <a:p>
            <a:pPr marL="514350" indent="-514350">
              <a:buFont typeface="+mj-lt"/>
              <a:buAutoNum type="arabicPeriod"/>
            </a:pPr>
            <a:endParaRPr lang="ru-RU" b="1" dirty="0"/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Водородный двигатель </a:t>
            </a:r>
            <a:r>
              <a:rPr lang="ru-RU" dirty="0"/>
              <a:t>– в будущем производство водорода будет дешевым, а значит выгодным большинству автомобилистов.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/>
              <a:t>	Про двигатель можно еще сказать, что он будет экономичен, экологичен и достаточно мощным.</a:t>
            </a:r>
          </a:p>
        </p:txBody>
      </p:sp>
    </p:spTree>
    <p:extLst>
      <p:ext uri="{BB962C8B-B14F-4D97-AF65-F5344CB8AC3E}">
        <p14:creationId xmlns:p14="http://schemas.microsoft.com/office/powerpoint/2010/main" val="16912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533">
        <p:dissolve/>
      </p:transition>
    </mc:Choice>
    <mc:Fallback xmlns="">
      <p:transition spd="slow" advTm="4533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F92075-6A9F-4CC1-8524-55485331A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8" y="241164"/>
            <a:ext cx="11684000" cy="301003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автомобиль и изменится в 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будущем, но можно утверждать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 – руль и четыре колеса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останутся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109E93-8FE3-4689-83B0-30F6159232A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5787">
            <a:off x="5425440" y="3606801"/>
            <a:ext cx="5486400" cy="255015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4F70080-2B7E-4BAB-8600-7ABFD633A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1258" y="3251200"/>
            <a:ext cx="4510767" cy="3193143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наши потомки также, лет через 20-30-50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представлять –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какой же он будет – автомобиль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будущего?</a:t>
            </a:r>
          </a:p>
        </p:txBody>
      </p:sp>
    </p:spTree>
    <p:extLst>
      <p:ext uri="{BB962C8B-B14F-4D97-AF65-F5344CB8AC3E}">
        <p14:creationId xmlns:p14="http://schemas.microsoft.com/office/powerpoint/2010/main" val="913242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211">
        <p15:prstTrans prst="airplane"/>
      </p:transition>
    </mc:Choice>
    <mc:Fallback xmlns="">
      <p:transition spd="slow" advTm="4211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8517C-6AF2-4934-A462-865FCFAAD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886074"/>
          </a:xfrm>
          <a:blipFill>
            <a:blip r:embed="rId3">
              <a:alphaModFix amt="45000"/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/>
            <a:r>
              <a:rPr lang="ru-RU" b="1" u="sng" dirty="0"/>
              <a:t>Автомобиль будущего: на </a:t>
            </a:r>
            <a:br>
              <a:rPr lang="ru-RU" b="1" u="sng" dirty="0"/>
            </a:br>
            <a:r>
              <a:rPr lang="ru-RU" b="1" u="sng" dirty="0"/>
              <a:t>солнечных батареях</a:t>
            </a:r>
            <a:br>
              <a:rPr lang="ru-RU" b="1" u="sng" dirty="0"/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Преподаватели и студенты из Университета Южной Австралии спроектировали и построили прототип того, что, по их мнению,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скоро обычным транспортом в австралийских городах и, возможно, заменит обычные автомобили. Эта машина называется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Trev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она выглядит впечатляюще.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63665E9-EAEB-41E0-B5A0-8E95E4BBBF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" y="3375044"/>
            <a:ext cx="4063999" cy="311783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F5D84F8C-F654-4062-9AD0-EC7F6B4422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280" y="3375043"/>
            <a:ext cx="7274560" cy="311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5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957">
        <p14:ripple/>
      </p:transition>
    </mc:Choice>
    <mc:Fallback xmlns="">
      <p:transition spd="slow" advTm="3957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24D84F-CF94-4418-B735-289C393B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0006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будущего: воздух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вместо бензина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48A3721-644D-40E0-AB13-2C4B502AFA3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76" y="2775267"/>
            <a:ext cx="5181600" cy="3915819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DDF387B-090A-4EC3-A696-715F09D36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627086"/>
            <a:ext cx="5181600" cy="406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2000 году многочисленные СМИ,               в том числе ВВС,        пророчили, что в начале       2002 года начнется         массовое производство автомобилей,        использующих воздух       вместо топлива.</a:t>
            </a:r>
          </a:p>
        </p:txBody>
      </p:sp>
    </p:spTree>
    <p:extLst>
      <p:ext uri="{BB962C8B-B14F-4D97-AF65-F5344CB8AC3E}">
        <p14:creationId xmlns:p14="http://schemas.microsoft.com/office/powerpoint/2010/main" val="3064106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63">
        <p15:prstTrans prst="peelOff"/>
      </p:transition>
    </mc:Choice>
    <mc:Fallback xmlns="">
      <p:transition spd="slow" advTm="4063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209</TotalTime>
  <Words>205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ГПОУ «Забайкальский государственный колледж»    Творческая работа по экологии «Автомобиль будущего»                       Работу выполнил:            Изумрудов В.С. 2018</vt:lpstr>
      <vt:lpstr>Презентация PowerPoint</vt:lpstr>
      <vt:lpstr>Каким будет автомобиль        будущего?</vt:lpstr>
      <vt:lpstr>В настоящее время в автомобилестроении существует следующие основные тенденции:</vt:lpstr>
      <vt:lpstr>5. Хорошая обтекаемость автомобиля – для того, чтобы увеличить экономичность и мощность двигателя, конструкторы постоянно работают над уменьшением коэффициента СХ  6. Уменьшение размера автомобиля – так как машин становится все больше, а дорожное пространство не увеличивается, то уже сейчас, например, в Европе, очень популярны автомобили малых размеров.  Кстати, существует противоположная тенденция, а именно увеличение размеров автомобиля. Связано это у величением безопасности и улучшением комфорта обитателей автомобиля.</vt:lpstr>
      <vt:lpstr> Поговорим же – а каким будет автомобиль будущего? Начнем, пожалуй, с двигателя автомобиля. В будущем возможны два варианта:</vt:lpstr>
      <vt:lpstr>Может, автомобиль и изменится в  будущем, но можно утверждать  одно – руль и четыре колеса  останутся</vt:lpstr>
      <vt:lpstr>Автомобиль будущего: на  солнечных батареях Преподаватели и студенты из Университета Южной Австралии спроектировали и построили прототип того, что, по их мнению, будет скоро обычным транспортом в австралийских городах и, возможно, заменит обычные автомобили. Эта машина называется Trev, она выглядит впечатляюще.</vt:lpstr>
      <vt:lpstr>Автомобили будущего: воздух  вместо бензина</vt:lpstr>
      <vt:lpstr> Революционную новинку представила французская фирма MDI (Motor Development International), которая тут же объявила о намерении начать серийный выпуск автомобилей, оборудованных двигателем на сжатом воздухе.</vt:lpstr>
      <vt:lpstr>Выводы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ГПОУ «Забайкальский государственный колледж»   Творческая работа по экологии «Автомобиль будущего»</dc:title>
  <dc:creator>Василий</dc:creator>
  <cp:lastModifiedBy>Василий</cp:lastModifiedBy>
  <cp:revision>25</cp:revision>
  <dcterms:created xsi:type="dcterms:W3CDTF">2018-03-08T01:42:58Z</dcterms:created>
  <dcterms:modified xsi:type="dcterms:W3CDTF">2018-03-08T10:00:38Z</dcterms:modified>
</cp:coreProperties>
</file>