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ru-RU" smtClean="0"/>
              <a:t>Образец заголовка</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F7AFAB6C-F1FC-40BE-AF8E-4BBEE4939EDC}" type="datetimeFigureOut">
              <a:rPr lang="ru-RU" smtClean="0"/>
              <a:t>03.02.2018</a:t>
            </a:fld>
            <a:endParaRPr lang="ru-RU"/>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ru-RU"/>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BC450EF-5D3D-40ED-9B28-E0E43DDF2DBC}" type="slidenum">
              <a:rPr lang="ru-RU" smtClean="0"/>
              <a:t>‹#›</a:t>
            </a:fld>
            <a:endParaRPr lang="ru-RU"/>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43647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AFAB6C-F1FC-40BE-AF8E-4BBEE4939EDC}"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C450EF-5D3D-40ED-9B28-E0E43DDF2DBC}" type="slidenum">
              <a:rPr lang="ru-RU" smtClean="0"/>
              <a:t>‹#›</a:t>
            </a:fld>
            <a:endParaRPr lang="ru-RU"/>
          </a:p>
        </p:txBody>
      </p:sp>
    </p:spTree>
    <p:extLst>
      <p:ext uri="{BB962C8B-B14F-4D97-AF65-F5344CB8AC3E}">
        <p14:creationId xmlns:p14="http://schemas.microsoft.com/office/powerpoint/2010/main" val="3448484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AFAB6C-F1FC-40BE-AF8E-4BBEE4939EDC}"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C450EF-5D3D-40ED-9B28-E0E43DDF2DBC}" type="slidenum">
              <a:rPr lang="ru-RU" smtClean="0"/>
              <a:t>‹#›</a:t>
            </a:fld>
            <a:endParaRPr lang="ru-RU"/>
          </a:p>
        </p:txBody>
      </p:sp>
    </p:spTree>
    <p:extLst>
      <p:ext uri="{BB962C8B-B14F-4D97-AF65-F5344CB8AC3E}">
        <p14:creationId xmlns:p14="http://schemas.microsoft.com/office/powerpoint/2010/main" val="3195592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AFAB6C-F1FC-40BE-AF8E-4BBEE4939EDC}"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C450EF-5D3D-40ED-9B28-E0E43DDF2DBC}" type="slidenum">
              <a:rPr lang="ru-RU" smtClean="0"/>
              <a:t>‹#›</a:t>
            </a:fld>
            <a:endParaRPr lang="ru-RU"/>
          </a:p>
        </p:txBody>
      </p:sp>
    </p:spTree>
    <p:extLst>
      <p:ext uri="{BB962C8B-B14F-4D97-AF65-F5344CB8AC3E}">
        <p14:creationId xmlns:p14="http://schemas.microsoft.com/office/powerpoint/2010/main" val="261707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F7AFAB6C-F1FC-40BE-AF8E-4BBEE4939EDC}" type="datetimeFigureOut">
              <a:rPr lang="ru-RU" smtClean="0"/>
              <a:t>03.02.2018</a:t>
            </a:fld>
            <a:endParaRPr lang="ru-RU"/>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BC450EF-5D3D-40ED-9B28-E0E43DDF2DBC}" type="slidenum">
              <a:rPr lang="ru-RU" smtClean="0"/>
              <a:t>‹#›</a:t>
            </a:fld>
            <a:endParaRPr lang="ru-RU"/>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27277818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7AFAB6C-F1FC-40BE-AF8E-4BBEE4939EDC}" type="datetimeFigureOut">
              <a:rPr lang="ru-RU" smtClean="0"/>
              <a:t>03.02.2018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BC450EF-5D3D-40ED-9B28-E0E43DDF2DBC}" type="slidenum">
              <a:rPr lang="ru-RU" smtClean="0"/>
              <a:t>‹#›</a:t>
            </a:fld>
            <a:endParaRPr lang="ru-RU"/>
          </a:p>
        </p:txBody>
      </p:sp>
    </p:spTree>
    <p:extLst>
      <p:ext uri="{BB962C8B-B14F-4D97-AF65-F5344CB8AC3E}">
        <p14:creationId xmlns:p14="http://schemas.microsoft.com/office/powerpoint/2010/main" val="2104713997"/>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57300" y="2909102"/>
            <a:ext cx="4800600" cy="299639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33864" y="2909102"/>
            <a:ext cx="4800600" cy="299639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7AFAB6C-F1FC-40BE-AF8E-4BBEE4939EDC}" type="datetimeFigureOut">
              <a:rPr lang="ru-RU" smtClean="0"/>
              <a:t>03.02.2018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BC450EF-5D3D-40ED-9B28-E0E43DDF2DBC}" type="slidenum">
              <a:rPr lang="ru-RU" smtClean="0"/>
              <a:t>‹#›</a:t>
            </a:fld>
            <a:endParaRPr lang="ru-RU"/>
          </a:p>
        </p:txBody>
      </p:sp>
    </p:spTree>
    <p:extLst>
      <p:ext uri="{BB962C8B-B14F-4D97-AF65-F5344CB8AC3E}">
        <p14:creationId xmlns:p14="http://schemas.microsoft.com/office/powerpoint/2010/main" val="903729089"/>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7AFAB6C-F1FC-40BE-AF8E-4BBEE4939EDC}" type="datetimeFigureOut">
              <a:rPr lang="ru-RU" smtClean="0"/>
              <a:t>03.02.2018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BC450EF-5D3D-40ED-9B28-E0E43DDF2DBC}" type="slidenum">
              <a:rPr lang="ru-RU" smtClean="0"/>
              <a:t>‹#›</a:t>
            </a:fld>
            <a:endParaRPr lang="ru-RU"/>
          </a:p>
        </p:txBody>
      </p:sp>
    </p:spTree>
    <p:extLst>
      <p:ext uri="{BB962C8B-B14F-4D97-AF65-F5344CB8AC3E}">
        <p14:creationId xmlns:p14="http://schemas.microsoft.com/office/powerpoint/2010/main" val="206589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AFAB6C-F1FC-40BE-AF8E-4BBEE4939EDC}" type="datetimeFigureOut">
              <a:rPr lang="ru-RU" smtClean="0"/>
              <a:t>03.02.2018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BC450EF-5D3D-40ED-9B28-E0E43DDF2DBC}" type="slidenum">
              <a:rPr lang="ru-RU" smtClean="0"/>
              <a:t>‹#›</a:t>
            </a:fld>
            <a:endParaRPr lang="ru-RU"/>
          </a:p>
        </p:txBody>
      </p:sp>
    </p:spTree>
    <p:extLst>
      <p:ext uri="{BB962C8B-B14F-4D97-AF65-F5344CB8AC3E}">
        <p14:creationId xmlns:p14="http://schemas.microsoft.com/office/powerpoint/2010/main" val="1409543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ru-RU" smtClean="0"/>
              <a:t>Образец заголовка</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65051" y="6375679"/>
            <a:ext cx="1233355" cy="348462"/>
          </a:xfrm>
        </p:spPr>
        <p:txBody>
          <a:bodyPr/>
          <a:lstStyle/>
          <a:p>
            <a:fld id="{F7AFAB6C-F1FC-40BE-AF8E-4BBEE4939EDC}" type="datetimeFigureOut">
              <a:rPr lang="ru-RU" smtClean="0"/>
              <a:t>03.02.2018</a:t>
            </a:fld>
            <a:endParaRPr lang="ru-RU"/>
          </a:p>
        </p:txBody>
      </p:sp>
      <p:sp>
        <p:nvSpPr>
          <p:cNvPr id="6" name="Footer Placeholder 5"/>
          <p:cNvSpPr>
            <a:spLocks noGrp="1"/>
          </p:cNvSpPr>
          <p:nvPr>
            <p:ph type="ftr" sz="quarter" idx="11"/>
          </p:nvPr>
        </p:nvSpPr>
        <p:spPr>
          <a:xfrm>
            <a:off x="2103620" y="6375679"/>
            <a:ext cx="3482179" cy="345796"/>
          </a:xfrm>
        </p:spPr>
        <p:txBody>
          <a:bodyPr/>
          <a:lstStyle/>
          <a:p>
            <a:endParaRPr lang="ru-RU"/>
          </a:p>
        </p:txBody>
      </p:sp>
      <p:sp>
        <p:nvSpPr>
          <p:cNvPr id="7" name="Slide Number Placeholder 6"/>
          <p:cNvSpPr>
            <a:spLocks noGrp="1"/>
          </p:cNvSpPr>
          <p:nvPr>
            <p:ph type="sldNum" sz="quarter" idx="12"/>
          </p:nvPr>
        </p:nvSpPr>
        <p:spPr>
          <a:xfrm>
            <a:off x="5691014" y="6375679"/>
            <a:ext cx="1232456" cy="345796"/>
          </a:xfrm>
        </p:spPr>
        <p:txBody>
          <a:bodyPr/>
          <a:lstStyle/>
          <a:p>
            <a:fld id="{2BC450EF-5D3D-40ED-9B28-E0E43DDF2DBC}" type="slidenum">
              <a:rPr lang="ru-RU" smtClean="0"/>
              <a:t>‹#›</a:t>
            </a:fld>
            <a:endParaRPr lang="ru-RU"/>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17849166"/>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65950" y="6375679"/>
            <a:ext cx="1232456" cy="348462"/>
          </a:xfrm>
        </p:spPr>
        <p:txBody>
          <a:bodyPr/>
          <a:lstStyle/>
          <a:p>
            <a:fld id="{F7AFAB6C-F1FC-40BE-AF8E-4BBEE4939EDC}" type="datetimeFigureOut">
              <a:rPr lang="ru-RU" smtClean="0"/>
              <a:t>03.02.2018</a:t>
            </a:fld>
            <a:endParaRPr lang="ru-RU"/>
          </a:p>
        </p:txBody>
      </p:sp>
      <p:sp>
        <p:nvSpPr>
          <p:cNvPr id="6" name="Footer Placeholder 5"/>
          <p:cNvSpPr>
            <a:spLocks noGrp="1"/>
          </p:cNvSpPr>
          <p:nvPr>
            <p:ph type="ftr" sz="quarter" idx="11"/>
          </p:nvPr>
        </p:nvSpPr>
        <p:spPr>
          <a:xfrm>
            <a:off x="2103621" y="6375679"/>
            <a:ext cx="3482178" cy="345796"/>
          </a:xfrm>
        </p:spPr>
        <p:txBody>
          <a:bodyPr/>
          <a:lstStyle/>
          <a:p>
            <a:endParaRPr lang="ru-RU"/>
          </a:p>
        </p:txBody>
      </p:sp>
      <p:sp>
        <p:nvSpPr>
          <p:cNvPr id="7" name="Slide Number Placeholder 6"/>
          <p:cNvSpPr>
            <a:spLocks noGrp="1"/>
          </p:cNvSpPr>
          <p:nvPr>
            <p:ph type="sldNum" sz="quarter" idx="12"/>
          </p:nvPr>
        </p:nvSpPr>
        <p:spPr>
          <a:xfrm>
            <a:off x="5687568" y="6375679"/>
            <a:ext cx="1234440" cy="345796"/>
          </a:xfrm>
        </p:spPr>
        <p:txBody>
          <a:bodyPr/>
          <a:lstStyle/>
          <a:p>
            <a:fld id="{2BC450EF-5D3D-40ED-9B28-E0E43DDF2DBC}" type="slidenum">
              <a:rPr lang="ru-RU" smtClean="0"/>
              <a:t>‹#›</a:t>
            </a:fld>
            <a:endParaRPr lang="ru-RU"/>
          </a:p>
        </p:txBody>
      </p:sp>
    </p:spTree>
    <p:extLst>
      <p:ext uri="{BB962C8B-B14F-4D97-AF65-F5344CB8AC3E}">
        <p14:creationId xmlns:p14="http://schemas.microsoft.com/office/powerpoint/2010/main" val="130679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F7AFAB6C-F1FC-40BE-AF8E-4BBEE4939EDC}" type="datetimeFigureOut">
              <a:rPr lang="ru-RU" smtClean="0"/>
              <a:t>03.02.2018</a:t>
            </a:fld>
            <a:endParaRPr lang="ru-RU"/>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BC450EF-5D3D-40ED-9B28-E0E43DDF2DBC}" type="slidenum">
              <a:rPr lang="ru-RU" smtClean="0"/>
              <a:t>‹#›</a:t>
            </a:fld>
            <a:endParaRPr lang="ru-RU"/>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502176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701934" y="1695797"/>
            <a:ext cx="4876800" cy="3135890"/>
          </a:xfrm>
        </p:spPr>
        <p:txBody>
          <a:bodyPr>
            <a:normAutofit fontScale="90000"/>
          </a:bodyPr>
          <a:lstStyle/>
          <a:p>
            <a:r>
              <a:rPr lang="ru-RU" sz="1800" dirty="0" smtClean="0"/>
              <a:t>Идея возродить античные Олимпийские игры, которые проводились в древности в греческой Олимпии, возникла во Франции в конце 19 века. Автором Олимпийской хартии, олимпийской эмблемы и Олимпийской клятвы.» О спорт! Ты – мир!» - стал Пьер де Кубертен.</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7677" y="821574"/>
            <a:ext cx="2664385" cy="3742113"/>
          </a:xfrm>
          <a:prstGeom prst="rect">
            <a:avLst/>
          </a:prstGeom>
        </p:spPr>
      </p:pic>
    </p:spTree>
    <p:extLst>
      <p:ext uri="{BB962C8B-B14F-4D97-AF65-F5344CB8AC3E}">
        <p14:creationId xmlns:p14="http://schemas.microsoft.com/office/powerpoint/2010/main" val="3985208143"/>
      </p:ext>
    </p:extLst>
  </p:cSld>
  <p:clrMapOvr>
    <a:masterClrMapping/>
  </p:clrMapOvr>
  <p:transition spd="slow">
    <p:wipe/>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Олимпийск4ая клятва </a:t>
            </a:r>
            <a:endParaRPr lang="ru-RU" dirty="0"/>
          </a:p>
        </p:txBody>
      </p:sp>
      <p:sp>
        <p:nvSpPr>
          <p:cNvPr id="3" name="Объект 2"/>
          <p:cNvSpPr>
            <a:spLocks noGrp="1"/>
          </p:cNvSpPr>
          <p:nvPr>
            <p:ph idx="1"/>
          </p:nvPr>
        </p:nvSpPr>
        <p:spPr>
          <a:xfrm>
            <a:off x="1163782" y="1874517"/>
            <a:ext cx="4505498" cy="4401592"/>
          </a:xfrm>
        </p:spPr>
        <p:txBody>
          <a:bodyPr/>
          <a:lstStyle/>
          <a:p>
            <a:pPr marL="0" indent="0">
              <a:buNone/>
            </a:pPr>
            <a:r>
              <a:rPr lang="ru-RU" dirty="0" smtClean="0"/>
              <a:t>Текст </a:t>
            </a:r>
            <a:r>
              <a:rPr lang="ru-RU" dirty="0"/>
              <a:t>клятвы предложил Пьер де Кубертен, впоследствии он несколько изменился и сейчас звучит так: «От имени всех участников соревнований, я обещаю что мы будем участвовать в этих Олимпийских Играх, уважая и соблюдая правила, по которым они проводятся, в истинно спортивном духе, во славу спорта и чести наших команд».</a:t>
            </a:r>
          </a:p>
          <a:p>
            <a:endParaRPr lang="ru-RU" dirty="0"/>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23242">
            <a:off x="6453119" y="2297398"/>
            <a:ext cx="4019389" cy="2580871"/>
          </a:xfrm>
          <a:prstGeom prst="rect">
            <a:avLst/>
          </a:prstGeom>
        </p:spPr>
      </p:pic>
    </p:spTree>
    <p:extLst>
      <p:ext uri="{BB962C8B-B14F-4D97-AF65-F5344CB8AC3E}">
        <p14:creationId xmlns:p14="http://schemas.microsoft.com/office/powerpoint/2010/main" val="4060752518"/>
      </p:ext>
    </p:extLst>
  </p:cSld>
  <p:clrMapOvr>
    <a:masterClrMapping/>
  </p:clrMapOvr>
  <mc:AlternateContent xmlns:mc="http://schemas.openxmlformats.org/markup-compatibility/2006">
    <mc:Choice xmlns:p14="http://schemas.microsoft.com/office/powerpoint/2010/main" Requires="p14">
      <p:transition spd="slow" p14:dur="3000">
        <p14:shred/>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Олимпийские виды спорта</a:t>
            </a:r>
            <a:endParaRPr lang="ru-RU" dirty="0"/>
          </a:p>
        </p:txBody>
      </p:sp>
      <p:sp>
        <p:nvSpPr>
          <p:cNvPr id="3" name="Объект 2"/>
          <p:cNvSpPr>
            <a:spLocks noGrp="1"/>
          </p:cNvSpPr>
          <p:nvPr>
            <p:ph idx="1"/>
          </p:nvPr>
        </p:nvSpPr>
        <p:spPr/>
        <p:txBody>
          <a:bodyPr/>
          <a:lstStyle/>
          <a:p>
            <a:r>
              <a:rPr lang="ru-RU" dirty="0" smtClean="0"/>
              <a:t> спорта Летние </a:t>
            </a:r>
            <a:r>
              <a:rPr lang="ru-RU" dirty="0"/>
              <a:t>— бадминтон, баскетбол, бейсбол, бокс, борьба, водное поло, волейбол, волейбол пляжный, гандбол, гимнастика спортивная, гимнастика художественная, гребля, дзюдо, легкая атлетика, плавание, плавание синхронное, прыжки в воду, стрельба, теннис, теннис настольный, тяжелая атлетика, фехтование, футбол.</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074014">
            <a:off x="1461458" y="3826421"/>
            <a:ext cx="1934095" cy="2901142"/>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491350">
            <a:off x="3291500" y="4405619"/>
            <a:ext cx="3082810" cy="2052093"/>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141115">
            <a:off x="5805127" y="3958802"/>
            <a:ext cx="3048000" cy="2033016"/>
          </a:xfrm>
          <a:prstGeom prst="rect">
            <a:avLst/>
          </a:prstGeom>
        </p:spPr>
      </p:pic>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784137">
            <a:off x="8199575" y="4381582"/>
            <a:ext cx="2839950" cy="2183610"/>
          </a:xfrm>
          <a:prstGeom prst="rect">
            <a:avLst/>
          </a:prstGeom>
        </p:spPr>
      </p:pic>
    </p:spTree>
    <p:extLst>
      <p:ext uri="{BB962C8B-B14F-4D97-AF65-F5344CB8AC3E}">
        <p14:creationId xmlns:p14="http://schemas.microsoft.com/office/powerpoint/2010/main" val="2033378589"/>
      </p:ext>
    </p:extLst>
  </p:cSld>
  <p:clrMapOvr>
    <a:masterClrMapping/>
  </p:clrMapOvr>
  <mc:AlternateContent xmlns:mc="http://schemas.openxmlformats.org/markup-compatibility/2006">
    <mc:Choice xmlns:p14="http://schemas.microsoft.com/office/powerpoint/2010/main" Requires="p14">
      <p:transition spd="slow" p14:dur="1300">
        <p14:pan dir="u"/>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Россия Олимпийская</a:t>
            </a:r>
            <a:endParaRPr lang="ru-RU" dirty="0"/>
          </a:p>
        </p:txBody>
      </p:sp>
      <p:sp>
        <p:nvSpPr>
          <p:cNvPr id="3" name="Объект 2"/>
          <p:cNvSpPr>
            <a:spLocks noGrp="1"/>
          </p:cNvSpPr>
          <p:nvPr>
            <p:ph idx="1"/>
          </p:nvPr>
        </p:nvSpPr>
        <p:spPr>
          <a:xfrm>
            <a:off x="980902" y="2019993"/>
            <a:ext cx="3399905" cy="3859599"/>
          </a:xfrm>
        </p:spPr>
        <p:txBody>
          <a:bodyPr/>
          <a:lstStyle/>
          <a:p>
            <a:r>
              <a:rPr lang="ru-RU" dirty="0" smtClean="0">
                <a:solidFill>
                  <a:srgbClr val="0070C0"/>
                </a:solidFill>
              </a:rPr>
              <a:t>Российский </a:t>
            </a:r>
            <a:r>
              <a:rPr lang="ru-RU" dirty="0">
                <a:solidFill>
                  <a:srgbClr val="0070C0"/>
                </a:solidFill>
              </a:rPr>
              <a:t>олимпийский комитет был создан лишь в 1911 году. Его председателем был избран очень известный тогда педагог – Вячеслав </a:t>
            </a:r>
            <a:r>
              <a:rPr lang="ru-RU" dirty="0" err="1">
                <a:solidFill>
                  <a:srgbClr val="0070C0"/>
                </a:solidFill>
              </a:rPr>
              <a:t>Измайлович</a:t>
            </a:r>
            <a:r>
              <a:rPr lang="ru-RU" dirty="0">
                <a:solidFill>
                  <a:srgbClr val="0070C0"/>
                </a:solidFill>
              </a:rPr>
              <a:t> Срезневский.</a:t>
            </a: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6770" y="1572143"/>
            <a:ext cx="3295391" cy="4497239"/>
          </a:xfrm>
          <a:prstGeom prst="rect">
            <a:avLst/>
          </a:prstGeom>
        </p:spPr>
      </p:pic>
    </p:spTree>
    <p:extLst>
      <p:ext uri="{BB962C8B-B14F-4D97-AF65-F5344CB8AC3E}">
        <p14:creationId xmlns:p14="http://schemas.microsoft.com/office/powerpoint/2010/main" val="3938305098"/>
      </p:ext>
    </p:extLst>
  </p:cSld>
  <p:clrMapOvr>
    <a:masterClrMapping/>
  </p:clrMapOvr>
  <mc:AlternateContent xmlns:mc="http://schemas.openxmlformats.org/markup-compatibility/2006">
    <mc:Choice xmlns:p14="http://schemas.microsoft.com/office/powerpoint/2010/main" Requires="p14">
      <p:transition spd="slow" p14:dur="3400">
        <p14:reveal/>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Олимпийский символ </a:t>
            </a:r>
          </a:p>
        </p:txBody>
      </p:sp>
      <p:sp>
        <p:nvSpPr>
          <p:cNvPr id="3" name="Объект 2"/>
          <p:cNvSpPr>
            <a:spLocks noGrp="1"/>
          </p:cNvSpPr>
          <p:nvPr>
            <p:ph idx="1"/>
          </p:nvPr>
        </p:nvSpPr>
        <p:spPr>
          <a:xfrm>
            <a:off x="1251678" y="1654233"/>
            <a:ext cx="3985340" cy="4239491"/>
          </a:xfrm>
        </p:spPr>
        <p:txBody>
          <a:bodyPr/>
          <a:lstStyle/>
          <a:p>
            <a:r>
              <a:rPr lang="ru-RU" dirty="0" smtClean="0"/>
              <a:t>Официальный </a:t>
            </a:r>
            <a:r>
              <a:rPr lang="ru-RU" dirty="0"/>
              <a:t>логотип (эмблема) Олимпийских Игр состоит из пяти сцепленных между собой кругов или колец. Этот символ был разработан основателем современных Олимпийских Игр бароном Пьером де Кубертеном в 1913 году.</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370" y="1778507"/>
            <a:ext cx="4640592" cy="2810118"/>
          </a:xfrm>
          <a:prstGeom prst="rect">
            <a:avLst/>
          </a:prstGeom>
        </p:spPr>
      </p:pic>
    </p:spTree>
    <p:extLst>
      <p:ext uri="{BB962C8B-B14F-4D97-AF65-F5344CB8AC3E}">
        <p14:creationId xmlns:p14="http://schemas.microsoft.com/office/powerpoint/2010/main" val="3126043531"/>
      </p:ext>
    </p:extLst>
  </p:cSld>
  <p:clrMapOvr>
    <a:masterClrMapping/>
  </p:clrMapOvr>
  <mc:AlternateContent xmlns:mc="http://schemas.openxmlformats.org/markup-compatibility/2006">
    <mc:Choice xmlns:p14="http://schemas.microsoft.com/office/powerpoint/2010/main" Requires="p14">
      <p:transition spd="slow" p14:dur="800">
        <p:circle/>
        <p:sndAc>
          <p:stSnd>
            <p:snd r:embed="rId2" name="chimes.wav"/>
          </p:stSnd>
        </p:sndAc>
      </p:transition>
    </mc:Choice>
    <mc:Fallback>
      <p:transition spd="slow">
        <p:circle/>
        <p:sndAc>
          <p:stSnd>
            <p:snd r:embed="rId2" name="chimes.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Цвета олимпийских колец</a:t>
            </a:r>
            <a:endParaRPr lang="ru-RU" dirty="0"/>
          </a:p>
        </p:txBody>
      </p:sp>
      <p:sp>
        <p:nvSpPr>
          <p:cNvPr id="3" name="Объект 2"/>
          <p:cNvSpPr>
            <a:spLocks noGrp="1"/>
          </p:cNvSpPr>
          <p:nvPr>
            <p:ph idx="1"/>
          </p:nvPr>
        </p:nvSpPr>
        <p:spPr>
          <a:xfrm>
            <a:off x="-119922" y="2252750"/>
            <a:ext cx="10178322" cy="3593592"/>
          </a:xfrm>
        </p:spPr>
        <p:txBody>
          <a:bodyPr>
            <a:normAutofit/>
          </a:bodyPr>
          <a:lstStyle/>
          <a:p>
            <a:pPr marL="0" indent="0">
              <a:buNone/>
            </a:pPr>
            <a:r>
              <a:rPr lang="ru-RU" sz="2800" dirty="0" smtClean="0">
                <a:solidFill>
                  <a:srgbClr val="0070C0"/>
                </a:solidFill>
              </a:rPr>
              <a:t>                                          Синий</a:t>
            </a:r>
            <a:r>
              <a:rPr lang="ru-RU" sz="2800" dirty="0" smtClean="0"/>
              <a:t> </a:t>
            </a:r>
            <a:r>
              <a:rPr lang="ru-RU" sz="2800" dirty="0"/>
              <a:t>– </a:t>
            </a:r>
            <a:r>
              <a:rPr lang="ru-RU" sz="2800" dirty="0" smtClean="0"/>
              <a:t>Европа</a:t>
            </a:r>
          </a:p>
          <a:p>
            <a:pPr marL="0" indent="0">
              <a:buNone/>
            </a:pPr>
            <a:r>
              <a:rPr lang="ru-RU" sz="2800" dirty="0" smtClean="0"/>
              <a:t>                                           Черный </a:t>
            </a:r>
            <a:r>
              <a:rPr lang="ru-RU" sz="2800" dirty="0"/>
              <a:t>– </a:t>
            </a:r>
            <a:r>
              <a:rPr lang="ru-RU" sz="2800" dirty="0" smtClean="0"/>
              <a:t>Африка</a:t>
            </a:r>
          </a:p>
          <a:p>
            <a:pPr marL="0" indent="0">
              <a:buNone/>
            </a:pPr>
            <a:r>
              <a:rPr lang="ru-RU" sz="2800" dirty="0" smtClean="0">
                <a:solidFill>
                  <a:srgbClr val="FF0000"/>
                </a:solidFill>
              </a:rPr>
              <a:t>                                            Красный</a:t>
            </a:r>
            <a:r>
              <a:rPr lang="ru-RU" sz="2800" dirty="0" smtClean="0"/>
              <a:t> </a:t>
            </a:r>
            <a:r>
              <a:rPr lang="ru-RU" sz="2800" dirty="0"/>
              <a:t>– </a:t>
            </a:r>
            <a:r>
              <a:rPr lang="ru-RU" sz="2800" dirty="0" smtClean="0"/>
              <a:t>Америка</a:t>
            </a:r>
          </a:p>
          <a:p>
            <a:pPr marL="0" indent="0">
              <a:buNone/>
            </a:pPr>
            <a:r>
              <a:rPr lang="ru-RU" sz="2800" dirty="0" smtClean="0">
                <a:solidFill>
                  <a:srgbClr val="FFC000"/>
                </a:solidFill>
              </a:rPr>
              <a:t>                                             Желтый</a:t>
            </a:r>
            <a:r>
              <a:rPr lang="ru-RU" sz="2800" dirty="0" smtClean="0"/>
              <a:t> </a:t>
            </a:r>
            <a:r>
              <a:rPr lang="ru-RU" sz="2800" dirty="0"/>
              <a:t>– </a:t>
            </a:r>
            <a:r>
              <a:rPr lang="ru-RU" sz="2800" dirty="0" smtClean="0"/>
              <a:t>Азия</a:t>
            </a:r>
          </a:p>
          <a:p>
            <a:pPr marL="0" indent="0">
              <a:buNone/>
            </a:pPr>
            <a:r>
              <a:rPr lang="ru-RU" sz="2800" dirty="0" smtClean="0">
                <a:solidFill>
                  <a:srgbClr val="00B050"/>
                </a:solidFill>
              </a:rPr>
              <a:t>                                             Зеленый</a:t>
            </a:r>
            <a:r>
              <a:rPr lang="ru-RU" sz="2800" dirty="0" smtClean="0"/>
              <a:t> </a:t>
            </a:r>
            <a:r>
              <a:rPr lang="ru-RU" sz="2800" dirty="0"/>
              <a:t>– Австралия</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77824">
            <a:off x="7418189" y="3007724"/>
            <a:ext cx="2979505" cy="1494685"/>
          </a:xfrm>
          <a:prstGeom prst="rect">
            <a:avLst/>
          </a:prstGeom>
        </p:spPr>
      </p:pic>
    </p:spTree>
    <p:extLst>
      <p:ext uri="{BB962C8B-B14F-4D97-AF65-F5344CB8AC3E}">
        <p14:creationId xmlns:p14="http://schemas.microsoft.com/office/powerpoint/2010/main" val="18004830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08113" y="681644"/>
            <a:ext cx="8437396" cy="5104014"/>
          </a:xfrm>
        </p:spPr>
      </p:pic>
    </p:spTree>
    <p:extLst>
      <p:ext uri="{BB962C8B-B14F-4D97-AF65-F5344CB8AC3E}">
        <p14:creationId xmlns:p14="http://schemas.microsoft.com/office/powerpoint/2010/main" val="21683676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Олимпийская символика </a:t>
            </a:r>
            <a:endParaRPr lang="ru-RU" dirty="0"/>
          </a:p>
        </p:txBody>
      </p:sp>
      <p:sp>
        <p:nvSpPr>
          <p:cNvPr id="3" name="Объект 2"/>
          <p:cNvSpPr>
            <a:spLocks noGrp="1"/>
          </p:cNvSpPr>
          <p:nvPr>
            <p:ph idx="1"/>
          </p:nvPr>
        </p:nvSpPr>
        <p:spPr>
          <a:xfrm>
            <a:off x="1251678" y="1874517"/>
            <a:ext cx="3602955" cy="4376654"/>
          </a:xfrm>
        </p:spPr>
        <p:txBody>
          <a:bodyPr>
            <a:normAutofit fontScale="92500" lnSpcReduction="10000"/>
          </a:bodyPr>
          <a:lstStyle/>
          <a:p>
            <a:r>
              <a:rPr lang="ru-RU" dirty="0" smtClean="0"/>
              <a:t> </a:t>
            </a:r>
            <a:r>
              <a:rPr lang="ru-RU" dirty="0"/>
              <a:t>Официальный флаг Олимпийских Игр представляет собой изображение олимпийского логотипа на белом фоне. Белый цвет символизирует мир во время Игр. Флаг планировалось впервые использовать на Играх 1916 года, но они не состоялись из-за войны, поэтому впервые флаг появился на Олимпийских играх 1920 года в Антверпене (Бельгия).</a:t>
            </a: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0982" y="1874517"/>
            <a:ext cx="4477789" cy="3358342"/>
          </a:xfrm>
          <a:prstGeom prst="rect">
            <a:avLst/>
          </a:prstGeom>
        </p:spPr>
      </p:pic>
    </p:spTree>
    <p:extLst>
      <p:ext uri="{BB962C8B-B14F-4D97-AF65-F5344CB8AC3E}">
        <p14:creationId xmlns:p14="http://schemas.microsoft.com/office/powerpoint/2010/main" val="34644081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Олимпийский принцип </a:t>
            </a:r>
            <a:endParaRPr lang="ru-RU" dirty="0"/>
          </a:p>
        </p:txBody>
      </p:sp>
      <p:sp>
        <p:nvSpPr>
          <p:cNvPr id="3" name="Объект 2"/>
          <p:cNvSpPr>
            <a:spLocks noGrp="1"/>
          </p:cNvSpPr>
          <p:nvPr>
            <p:ph idx="1"/>
          </p:nvPr>
        </p:nvSpPr>
        <p:spPr>
          <a:xfrm>
            <a:off x="1147156" y="1803863"/>
            <a:ext cx="3607724" cy="4364182"/>
          </a:xfrm>
        </p:spPr>
        <p:txBody>
          <a:bodyPr/>
          <a:lstStyle/>
          <a:p>
            <a:r>
              <a:rPr lang="ru-RU" dirty="0" smtClean="0"/>
              <a:t>Олимпийский </a:t>
            </a:r>
            <a:r>
              <a:rPr lang="ru-RU" dirty="0"/>
              <a:t>принцип был определен в 1896 году основателем современных Игр Пьером де Кубертеном. «Самое важное в Олимпийских играх – не победа, а участие, также как в жизни самое главное – не триумф, а борьба».</a:t>
            </a: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65352">
            <a:off x="5777953" y="2202370"/>
            <a:ext cx="4320969" cy="2882178"/>
          </a:xfrm>
          <a:prstGeom prst="rect">
            <a:avLst/>
          </a:prstGeom>
        </p:spPr>
      </p:pic>
    </p:spTree>
    <p:extLst>
      <p:ext uri="{BB962C8B-B14F-4D97-AF65-F5344CB8AC3E}">
        <p14:creationId xmlns:p14="http://schemas.microsoft.com/office/powerpoint/2010/main" val="1089021615"/>
      </p:ext>
    </p:extLst>
  </p:cSld>
  <p:clrMapOvr>
    <a:masterClrMapping/>
  </p:clrMapOvr>
  <mc:AlternateContent xmlns:mc="http://schemas.openxmlformats.org/markup-compatibility/2006">
    <mc:Choice xmlns:p14="http://schemas.microsoft.com/office/powerpoint/2010/main" Requires="p14">
      <p:transition spd="slow" p14:dur="1200">
        <p:dissolve/>
        <p:sndAc>
          <p:stSnd>
            <p:snd r:embed="rId2" name="chimes.wav"/>
          </p:stSnd>
        </p:sndAc>
      </p:transition>
    </mc:Choice>
    <mc:Fallback>
      <p:transition spd="slow">
        <p:dissolve/>
        <p:sndAc>
          <p:stSnd>
            <p:snd r:embed="rId2" name="chimes.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Олимпийский огонь</a:t>
            </a:r>
            <a:endParaRPr lang="ru-RU" dirty="0"/>
          </a:p>
        </p:txBody>
      </p:sp>
      <p:sp>
        <p:nvSpPr>
          <p:cNvPr id="3" name="Объект 2"/>
          <p:cNvSpPr>
            <a:spLocks noGrp="1"/>
          </p:cNvSpPr>
          <p:nvPr>
            <p:ph idx="1"/>
          </p:nvPr>
        </p:nvSpPr>
        <p:spPr>
          <a:xfrm rot="21164639">
            <a:off x="1262702" y="1719299"/>
            <a:ext cx="5676830" cy="4334149"/>
          </a:xfrm>
        </p:spPr>
        <p:txBody>
          <a:bodyPr>
            <a:normAutofit fontScale="92500" lnSpcReduction="20000"/>
          </a:bodyPr>
          <a:lstStyle/>
          <a:p>
            <a:r>
              <a:rPr lang="ru-RU" dirty="0" smtClean="0"/>
              <a:t>Мысль о том, чтобы зажигать олимпийский огонь прямо на древней прародине этого прекрасного праздника, родилась еще в 1912 году. Продуман был торжественный, романтический ритуал зажигания огня. На факел направляют пучок солнечных лучей, собранных вогнутым зеркалом. Вот факел задымился. Еще секунда – и он вспыхивает ярким неугасимым огнем!</a:t>
            </a:r>
          </a:p>
          <a:p>
            <a:r>
              <a:rPr lang="ru-RU" dirty="0" smtClean="0"/>
              <a:t>Традиция зажигать олимпийский огонь на стадионе взяла свое начало в 1928г году, на Играх и Амстердаме. А на зимних Играх это произошло в 1952 году в Осло. </a:t>
            </a:r>
          </a:p>
          <a:p>
            <a:r>
              <a:rPr lang="ru-RU" dirty="0" smtClean="0"/>
              <a:t>Эстафета же олимпийских факелов, первый из которых вспыхивает в Олимпии, впервые состоялась в 1936 году.</a:t>
            </a:r>
            <a:endParaRPr lang="ru-RU" dirty="0"/>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11983">
            <a:off x="7271638" y="1490770"/>
            <a:ext cx="4351020" cy="2900680"/>
          </a:xfrm>
          <a:prstGeom prst="rect">
            <a:avLst/>
          </a:prstGeom>
        </p:spPr>
      </p:pic>
    </p:spTree>
    <p:extLst>
      <p:ext uri="{BB962C8B-B14F-4D97-AF65-F5344CB8AC3E}">
        <p14:creationId xmlns:p14="http://schemas.microsoft.com/office/powerpoint/2010/main" val="2202589422"/>
      </p:ext>
    </p:extLst>
  </p:cSld>
  <p:clrMapOvr>
    <a:masterClrMapping/>
  </p:clrMapOvr>
  <p:transition spd="slow">
    <p:cover/>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Зажженный огонь </a:t>
            </a:r>
            <a:endParaRPr lang="ru-RU" dirty="0"/>
          </a:p>
        </p:txBody>
      </p:sp>
      <p:sp>
        <p:nvSpPr>
          <p:cNvPr id="3" name="Объект 2"/>
          <p:cNvSpPr>
            <a:spLocks noGrp="1"/>
          </p:cNvSpPr>
          <p:nvPr>
            <p:ph idx="1"/>
          </p:nvPr>
        </p:nvSpPr>
        <p:spPr>
          <a:xfrm>
            <a:off x="1251677" y="1778925"/>
            <a:ext cx="4675297" cy="4239490"/>
          </a:xfrm>
        </p:spPr>
        <p:txBody>
          <a:bodyPr>
            <a:normAutofit/>
          </a:bodyPr>
          <a:lstStyle/>
          <a:p>
            <a:pPr marL="0" indent="0">
              <a:buNone/>
            </a:pPr>
            <a:r>
              <a:rPr lang="ru-RU" dirty="0" smtClean="0"/>
              <a:t> День </a:t>
            </a:r>
            <a:r>
              <a:rPr lang="ru-RU" dirty="0"/>
              <a:t>и ночь несут </a:t>
            </a:r>
            <a:r>
              <a:rPr lang="ru-RU" dirty="0" err="1"/>
              <a:t>факелоносцы</a:t>
            </a:r>
            <a:r>
              <a:rPr lang="ru-RU" dirty="0"/>
              <a:t> - в дождь, в снегопад, в штормовой ветер; поэтому они должны быть очень мужественными </a:t>
            </a:r>
            <a:r>
              <a:rPr lang="ru-RU" dirty="0" err="1"/>
              <a:t>людьми.Зажженный</a:t>
            </a:r>
            <a:r>
              <a:rPr lang="ru-RU" dirty="0"/>
              <a:t> огонь день и ночь несут </a:t>
            </a:r>
            <a:r>
              <a:rPr lang="ru-RU" dirty="0" err="1"/>
              <a:t>факелоносцы</a:t>
            </a:r>
            <a:r>
              <a:rPr lang="ru-RU" dirty="0"/>
              <a:t> - в дождь, в снегопад, в штормовой ветер; поэтому они должны быть очень мужественными </a:t>
            </a:r>
            <a:r>
              <a:rPr lang="ru-RU" dirty="0" err="1"/>
              <a:t>людьми.Но</a:t>
            </a:r>
            <a:r>
              <a:rPr lang="ru-RU" dirty="0"/>
              <a:t> и еще одно: вместе с главным факелом зажигают несколько... как тут сказать, запасных? Их огонь хранится в специальных лампах - па всякий случай.</a:t>
            </a: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61240">
            <a:off x="6824412" y="1983972"/>
            <a:ext cx="4499798" cy="3007685"/>
          </a:xfrm>
          <a:prstGeom prst="rect">
            <a:avLst/>
          </a:prstGeom>
        </p:spPr>
      </p:pic>
    </p:spTree>
    <p:extLst>
      <p:ext uri="{BB962C8B-B14F-4D97-AF65-F5344CB8AC3E}">
        <p14:creationId xmlns:p14="http://schemas.microsoft.com/office/powerpoint/2010/main" val="18017801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TM10001106[[fn=Эмблема]]</Template>
  <TotalTime>76</TotalTime>
  <Words>530</Words>
  <Application>Microsoft Office PowerPoint</Application>
  <PresentationFormat>Широкоэкранный</PresentationFormat>
  <Paragraphs>25</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Corbel</vt:lpstr>
      <vt:lpstr>Gill Sans MT</vt:lpstr>
      <vt:lpstr>Impact</vt:lpstr>
      <vt:lpstr>Badge</vt:lpstr>
      <vt:lpstr>Идея возродить античные Олимпийские игры, которые проводились в древности в греческой Олимпии, возникла во Франции в конце 19 века. Автором Олимпийской хартии, олимпийской эмблемы и Олимпийской клятвы.» О спорт! Ты – мир!» - стал Пьер де Кубертен.</vt:lpstr>
      <vt:lpstr>Россия Олимпийская</vt:lpstr>
      <vt:lpstr>Олимпийский символ </vt:lpstr>
      <vt:lpstr>Цвета олимпийских колец</vt:lpstr>
      <vt:lpstr>Презентация PowerPoint</vt:lpstr>
      <vt:lpstr>Олимпийская символика </vt:lpstr>
      <vt:lpstr>Олимпийский принцип </vt:lpstr>
      <vt:lpstr>Олимпийский огонь</vt:lpstr>
      <vt:lpstr>Зажженный огонь </vt:lpstr>
      <vt:lpstr>Олимпийск4ая клятва </vt:lpstr>
      <vt:lpstr>Олимпийские виды спорта</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Идея возродить античные Олимпийские игры, которые проводились в древности в греческой Олимпии, возникла во Франции в конце 19 века. Автором Олимпийской хартии, олимпийской эмблемы и Олимпийской клятвы.» О спорт! Ты – мир!» - стал Пьер де Кубертен.</dc:title>
  <dc:creator>IRINA</dc:creator>
  <cp:lastModifiedBy>IRINA</cp:lastModifiedBy>
  <cp:revision>9</cp:revision>
  <dcterms:created xsi:type="dcterms:W3CDTF">2018-02-03T15:25:11Z</dcterms:created>
  <dcterms:modified xsi:type="dcterms:W3CDTF">2018-02-03T16:41:35Z</dcterms:modified>
</cp:coreProperties>
</file>