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0768"/>
            <a:ext cx="8964488" cy="54006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171400"/>
            <a:ext cx="9433048" cy="151703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З 8 березня! Любі жінки це свято присвячене вам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1695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2656"/>
            <a:ext cx="8640960" cy="54726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373216"/>
            <a:ext cx="6512511" cy="1143000"/>
          </a:xfrm>
        </p:spPr>
        <p:txBody>
          <a:bodyPr/>
          <a:lstStyle/>
          <a:p>
            <a:r>
              <a:rPr lang="uk-UA" dirty="0" smtClean="0"/>
              <a:t>Ці </a:t>
            </a:r>
            <a:r>
              <a:rPr lang="uk-UA" dirty="0" err="1" smtClean="0"/>
              <a:t>троянди</a:t>
            </a:r>
            <a:r>
              <a:rPr lang="uk-UA" dirty="0" smtClean="0"/>
              <a:t> </a:t>
            </a:r>
            <a:r>
              <a:rPr lang="uk-UA" dirty="0" smtClean="0"/>
              <a:t>вам!!!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6933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 весна всім нам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620688"/>
            <a:ext cx="4294510" cy="37444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620688"/>
            <a:ext cx="3672408" cy="3504183"/>
          </a:xfrm>
        </p:spPr>
      </p:pic>
    </p:spTree>
    <p:extLst>
      <p:ext uri="{BB962C8B-B14F-4D97-AF65-F5344CB8AC3E}">
        <p14:creationId xmlns:p14="http://schemas.microsoft.com/office/powerpoint/2010/main" val="3312890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uk-UA" dirty="0" smtClean="0"/>
              <a:t>Найкращі жінки 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313" y="1371600"/>
            <a:ext cx="27432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uk-UA" dirty="0" smtClean="0"/>
              <a:t>Живуть на Україні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823058"/>
            <a:ext cx="3273425" cy="1840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75656" y="4293096"/>
            <a:ext cx="6512511" cy="2081168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Наша країна жінка і через це наші жінки такі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632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8640"/>
            <a:ext cx="7920880" cy="410445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865144"/>
          </a:xfrm>
        </p:spPr>
        <p:txBody>
          <a:bodyPr/>
          <a:lstStyle/>
          <a:p>
            <a:r>
              <a:rPr lang="uk-UA" dirty="0" smtClean="0"/>
              <a:t>8 березня щасливий жіночий день!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8232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2225184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Ці квіти для вас і хай в цей день ваші мрії збуваються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48680"/>
            <a:ext cx="3346450" cy="36004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548680"/>
            <a:ext cx="3346450" cy="3528392"/>
          </a:xfrm>
        </p:spPr>
      </p:pic>
    </p:spTree>
    <p:extLst>
      <p:ext uri="{BB962C8B-B14F-4D97-AF65-F5344CB8AC3E}">
        <p14:creationId xmlns:p14="http://schemas.microsoft.com/office/powerpoint/2010/main" val="2976065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51</TotalTime>
  <Words>50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Базовая</vt:lpstr>
      <vt:lpstr>З 8 березня! Любі жінки це свято присвячене вам</vt:lpstr>
      <vt:lpstr>Ці троянди вам!!!</vt:lpstr>
      <vt:lpstr>А весна всім нам</vt:lpstr>
      <vt:lpstr>Наша країна жінка і через це наші жінки такі </vt:lpstr>
      <vt:lpstr>8 березня щасливий жіночий день!</vt:lpstr>
      <vt:lpstr>Ці квіти для вас і хай в цей день ваші мрії збуваються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 8 березня! Любі жінки це свято присвячене вам</dc:title>
  <dc:creator>Админ</dc:creator>
  <cp:lastModifiedBy>Админ</cp:lastModifiedBy>
  <cp:revision>5</cp:revision>
  <dcterms:created xsi:type="dcterms:W3CDTF">2018-02-28T09:03:14Z</dcterms:created>
  <dcterms:modified xsi:type="dcterms:W3CDTF">2018-02-28T11:14:09Z</dcterms:modified>
</cp:coreProperties>
</file>