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aveSubsetFonts="1">
  <p:sldMasterIdLst>
    <p:sldMasterId id="214748373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/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lastView="outlineView">
  <p:normalViewPr showOutlineIcons="0">
    <p:restoredLeft sz="6100"/>
    <p:restoredTop sz="97672"/>
  </p:normalViewPr>
  <p:slideViewPr>
    <p:cSldViewPr snapToObjects="1">
      <p:cViewPr varScale="1">
        <p:scale>
          <a:sx n="100" d="100"/>
          <a:sy n="100" d="100"/>
        </p:scale>
        <p:origin x="0" y="0"/>
      </p:cViewPr>
      <p:guideLst>
        <p:guide orient="horz" pos="2157"/>
        <p:guide pos="383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7216" cy="73737216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9.xml"  /><Relationship Id="rId11" Type="http://schemas.openxmlformats.org/officeDocument/2006/relationships/presProps" Target="presProps.xml"  /><Relationship Id="rId12" Type="http://schemas.openxmlformats.org/officeDocument/2006/relationships/viewProps" Target="viewProps.xml"  /><Relationship Id="rId13" Type="http://schemas.openxmlformats.org/officeDocument/2006/relationships/theme" Target="theme/theme1.xml"  /><Relationship Id="rId14" Type="http://schemas.openxmlformats.org/officeDocument/2006/relationships/tableStyles" Target="tableStyles.xml"  /><Relationship Id="rId2" Type="http://schemas.openxmlformats.org/officeDocument/2006/relationships/slide" Target="slides/slide1.xml"  /><Relationship Id="rId3" Type="http://schemas.openxmlformats.org/officeDocument/2006/relationships/slide" Target="slides/slide2.xml"  /><Relationship Id="rId4" Type="http://schemas.openxmlformats.org/officeDocument/2006/relationships/slide" Target="slides/slide3.xml"  /><Relationship Id="rId5" Type="http://schemas.openxmlformats.org/officeDocument/2006/relationships/slide" Target="slides/slide4.xml"  /><Relationship Id="rId6" Type="http://schemas.openxmlformats.org/officeDocument/2006/relationships/slide" Target="slides/slide5.xml"  /><Relationship Id="rId7" Type="http://schemas.openxmlformats.org/officeDocument/2006/relationships/slide" Target="slides/slide6.xml"  /><Relationship Id="rId8" Type="http://schemas.openxmlformats.org/officeDocument/2006/relationships/slide" Target="slides/slide7.xml"  /><Relationship Id="rId9" Type="http://schemas.openxmlformats.org/officeDocument/2006/relationships/slide" Target="slides/slide8.xml"  /></Relationship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Title Slide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0"/>
          </p:nvPr>
        </p:nvSpPr>
        <p:spPr>
          <a:xfrm>
            <a:off x="914399" y="2130425"/>
            <a:ext cx="10363198" cy="1470025"/>
          </a:xfrm>
        </p:spPr>
        <p:txBody>
          <a:bodyPr/>
          <a:lstStyle/>
          <a:p>
            <a:pPr lvl="0">
              <a:defRPr lang="en-US"/>
            </a:pPr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799" y="3886200"/>
            <a:ext cx="853439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 lang="en-US"/>
            </a:pPr>
            <a:r>
              <a:rPr lang="en-US" altLang="en-US"/>
              <a:t>Click to edit Master subtitle style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 lang="en-US"/>
            </a:pPr>
            <a:fld id="{940A130E-E3B8-4EBE-931F-81B26B8448AA}" type="datetime1">
              <a:rPr lang="en-US" altLang="en-US"/>
              <a:pPr lvl="0">
                <a:defRPr lang="en-US"/>
              </a:pPr>
              <a:t>12/2/2015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 lang="en-US"/>
            </a:pPr>
            <a:r>
              <a:rPr lang="en-US" altLang="en-US"/>
              <a:t/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 lang="en-US"/>
            </a:pPr>
            <a:fld id="{800C6A38-4290-41DD-B95C-4155372FD4AF}" type="slidenum">
              <a:rPr lang="en-US" altLang="en-US"/>
              <a:pPr lvl="0">
                <a:defRPr lang="en-US"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10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Вставить" type="objOnly" preserve="1">
  <p:cSld name="Вставит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0"/>
          </p:nvPr>
        </p:nvSpPr>
        <p:spPr>
          <a:xfrm>
            <a:off x="0" y="2130425"/>
            <a:ext cx="12192000" cy="1470025"/>
          </a:xfrm>
        </p:spPr>
        <p:txBody>
          <a:bodyPr>
            <a:normAutofit/>
          </a:bodyPr>
          <a:lstStyle>
            <a:lvl1pPr>
              <a:defRPr sz="4400" b="1"/>
            </a:lvl1pPr>
          </a:lstStyle>
          <a:p>
            <a:pPr lvl="0">
              <a:defRPr/>
            </a:pPr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CA348888-F454-4AD2-BA62-3AF29D9807C0}" type="datetime1">
              <a:rPr lang="en-US" altLang="en-US"/>
              <a:pPr lvl="0">
                <a:defRPr/>
              </a:pPr>
              <a:t>10/3/2023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11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Оглавление" type="clipArtAndTx" preserve="1">
  <p:cSld name="Оглавл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0"/>
          </p:nvPr>
        </p:nvSpPr>
        <p:spPr>
          <a:xfrm>
            <a:off x="609599" y="274638"/>
            <a:ext cx="10972798" cy="1143000"/>
          </a:xfrm>
        </p:spPr>
        <p:txBody>
          <a:bodyPr/>
          <a:lstStyle>
            <a:lvl1pPr>
              <a:defRPr/>
            </a:lvl1pPr>
          </a:lstStyle>
          <a:p>
            <a:pPr lvl="0">
              <a:defRPr/>
            </a:pPr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2857477" y="2214563"/>
            <a:ext cx="6477021" cy="3214687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400"/>
            </a:lvl1pPr>
          </a:lstStyle>
          <a:p>
            <a:pPr lvl="0">
              <a:defRPr/>
            </a:pPr>
            <a:r>
              <a:rPr lang="en-US" altLang="en-US"/>
              <a:t>Introduction</a:t>
            </a:r>
            <a:endParaRPr lang="en-US" altLang="en-US"/>
          </a:p>
          <a:p>
            <a:pPr lvl="0">
              <a:defRPr/>
            </a:pPr>
            <a:r>
              <a:rPr lang="en-US" altLang="en-US"/>
              <a:t>Body 1</a:t>
            </a:r>
            <a:endParaRPr lang="en-US" altLang="en-US"/>
          </a:p>
          <a:p>
            <a:pPr lvl="0">
              <a:defRPr/>
            </a:pPr>
            <a:r>
              <a:rPr lang="en-US" altLang="en-US"/>
              <a:t>Body 2</a:t>
            </a:r>
            <a:endParaRPr lang="en-US" altLang="en-US"/>
          </a:p>
          <a:p>
            <a:pPr lvl="0">
              <a:defRPr/>
            </a:pPr>
            <a:r>
              <a:rPr lang="en-US" altLang="en-US"/>
              <a:t>Body 3</a:t>
            </a:r>
            <a:endParaRPr lang="en-US" altLang="en-US"/>
          </a:p>
          <a:p>
            <a:pPr lvl="0">
              <a:defRPr/>
            </a:pPr>
            <a:r>
              <a:rPr lang="en-US" altLang="en-US"/>
              <a:t>Conclusion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956FEC12-A4C9-4837-AF94-AD867782C04C}" type="datetime1">
              <a:rPr lang="en-US" altLang="en-US"/>
              <a:pPr lvl="0">
                <a:defRPr/>
              </a:pPr>
              <a:t>10/3/2023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12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Вертикальный заголовок и текст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idx="0"/>
          </p:nvPr>
        </p:nvSpPr>
        <p:spPr>
          <a:xfrm>
            <a:off x="8839199" y="274638"/>
            <a:ext cx="2743199" cy="5851525"/>
          </a:xfrm>
        </p:spPr>
        <p:txBody>
          <a:bodyPr vert="eaVert"/>
          <a:lstStyle/>
          <a:p>
            <a:pPr lvl="0">
              <a:defRPr/>
            </a:pPr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274638"/>
            <a:ext cx="8026399" cy="5851525"/>
          </a:xfrm>
        </p:spPr>
        <p:txBody>
          <a:bodyPr vert="eaVert"/>
          <a:lstStyle/>
          <a:p>
            <a:pPr lvl="0">
              <a:defRPr/>
            </a:pPr>
            <a:r>
              <a:rPr lang="en-US" altLang="en-US"/>
              <a:t>Click to edit Master text styles</a:t>
            </a:r>
            <a:endParaRPr lang="en-US" altLang="en-US"/>
          </a:p>
          <a:p>
            <a:pPr lvl="1">
              <a:defRPr/>
            </a:pPr>
            <a:r>
              <a:rPr lang="en-US" altLang="en-US"/>
              <a:t>Second level</a:t>
            </a:r>
            <a:endParaRPr lang="en-US" altLang="en-US"/>
          </a:p>
          <a:p>
            <a:pPr lvl="2">
              <a:defRPr/>
            </a:pPr>
            <a:r>
              <a:rPr lang="en-US" altLang="en-US"/>
              <a:t>Third level</a:t>
            </a:r>
            <a:endParaRPr lang="en-US" altLang="en-US"/>
          </a:p>
          <a:p>
            <a:pPr lvl="3">
              <a:defRPr/>
            </a:pPr>
            <a:r>
              <a:rPr lang="en-US" altLang="en-US"/>
              <a:t>Fourth level</a:t>
            </a:r>
            <a:endParaRPr lang="en-US" altLang="en-US"/>
          </a:p>
          <a:p>
            <a:pPr lvl="4">
              <a:defRPr/>
            </a:pPr>
            <a:r>
              <a:rPr lang="en-US" altLang="en-US"/>
              <a:t>Fifth level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957F84A3-4F29-4053-ACFD-1BAF2D3F140C}" type="datetime1">
              <a:rPr lang="en-US" altLang="en-US"/>
              <a:pPr lvl="0">
                <a:defRPr/>
              </a:pPr>
              <a:t>10/3/2023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2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Заголовок и объект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/>
            </a:pPr>
            <a:r>
              <a:rPr lang="en-US" altLang="en-US"/>
              <a:t>Click to edit Master text styles</a:t>
            </a:r>
            <a:endParaRPr lang="en-US" altLang="en-US"/>
          </a:p>
          <a:p>
            <a:pPr lvl="1">
              <a:defRPr/>
            </a:pPr>
            <a:r>
              <a:rPr lang="en-US" altLang="en-US"/>
              <a:t>Second level</a:t>
            </a:r>
            <a:endParaRPr lang="en-US" altLang="en-US"/>
          </a:p>
          <a:p>
            <a:pPr lvl="2">
              <a:defRPr/>
            </a:pPr>
            <a:r>
              <a:rPr lang="en-US" altLang="en-US"/>
              <a:t>Third level</a:t>
            </a:r>
            <a:endParaRPr lang="en-US" altLang="en-US"/>
          </a:p>
          <a:p>
            <a:pPr lvl="3">
              <a:defRPr/>
            </a:pPr>
            <a:r>
              <a:rPr lang="en-US" altLang="en-US"/>
              <a:t>Fourth level</a:t>
            </a:r>
            <a:endParaRPr lang="en-US" altLang="en-US"/>
          </a:p>
          <a:p>
            <a:pPr lvl="4">
              <a:defRPr/>
            </a:pPr>
            <a:r>
              <a:rPr lang="en-US" altLang="en-US"/>
              <a:t>Fifth level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4953836A-82A3-4C8B-9D31-CD724F3673ED}" type="datetime1">
              <a:rPr lang="en-US" altLang="en-US"/>
              <a:pPr lvl="0">
                <a:defRPr/>
              </a:pPr>
              <a:t>10/3/2023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3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Пусто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AD2EBAF6-36D0-4DD8-B695-D4C1B37E35D6}" type="datetime1">
              <a:rPr lang="en-US" altLang="en-US"/>
              <a:pPr lvl="0">
                <a:defRPr/>
              </a:pPr>
              <a:t>10/3/2023</a:t>
            </a:fld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4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Заголовок раздела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0"/>
          </p:nvPr>
        </p:nvSpPr>
        <p:spPr>
          <a:xfrm>
            <a:off x="963083" y="4406900"/>
            <a:ext cx="10363198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lvl="0">
              <a:defRPr/>
            </a:pPr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3" y="2906713"/>
            <a:ext cx="10363198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en-US" altLang="en-US"/>
              <a:t>Click to edit Master text styles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60728D28-603B-4EFC-80F8-17E5E9107035}" type="datetime1">
              <a:rPr lang="en-US" altLang="en-US"/>
              <a:pPr lvl="0">
                <a:defRPr/>
              </a:pPr>
              <a:t>10/3/2023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5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Два объекта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99" y="1600200"/>
            <a:ext cx="53847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2800"/>
            </a:lvl9pPr>
          </a:lstStyle>
          <a:p>
            <a:pPr lvl="0">
              <a:defRPr/>
            </a:pPr>
            <a:r>
              <a:rPr lang="en-US" altLang="en-US"/>
              <a:t>Click to edit Master text styles</a:t>
            </a:r>
            <a:endParaRPr lang="en-US" altLang="en-US"/>
          </a:p>
          <a:p>
            <a:pPr lvl="1">
              <a:defRPr/>
            </a:pPr>
            <a:r>
              <a:rPr lang="en-US" altLang="en-US"/>
              <a:t>Second level</a:t>
            </a:r>
            <a:endParaRPr lang="en-US" altLang="en-US"/>
          </a:p>
          <a:p>
            <a:pPr lvl="2">
              <a:defRPr/>
            </a:pPr>
            <a:r>
              <a:rPr lang="en-US" altLang="en-US"/>
              <a:t>Third level</a:t>
            </a:r>
            <a:endParaRPr lang="en-US" altLang="en-US"/>
          </a:p>
          <a:p>
            <a:pPr lvl="3">
              <a:defRPr/>
            </a:pPr>
            <a:r>
              <a:rPr lang="en-US" altLang="en-US"/>
              <a:t>Fourth level</a:t>
            </a:r>
            <a:endParaRPr lang="en-US" altLang="en-US"/>
          </a:p>
          <a:p>
            <a:pPr lvl="4">
              <a:defRPr/>
            </a:pPr>
            <a:r>
              <a:rPr lang="en-US" altLang="en-US"/>
              <a:t>Fifth level</a:t>
            </a:r>
            <a:endParaRPr lang="en-US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599" y="1600200"/>
            <a:ext cx="53847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2800"/>
            </a:lvl9pPr>
          </a:lstStyle>
          <a:p>
            <a:pPr lvl="0">
              <a:defRPr/>
            </a:pPr>
            <a:r>
              <a:rPr lang="en-US" altLang="en-US"/>
              <a:t>Click to edit Master text styles</a:t>
            </a:r>
            <a:endParaRPr lang="en-US" altLang="en-US"/>
          </a:p>
          <a:p>
            <a:pPr lvl="1">
              <a:defRPr/>
            </a:pPr>
            <a:r>
              <a:rPr lang="en-US" altLang="en-US"/>
              <a:t>Second level</a:t>
            </a:r>
            <a:endParaRPr lang="en-US" altLang="en-US"/>
          </a:p>
          <a:p>
            <a:pPr lvl="2">
              <a:defRPr/>
            </a:pPr>
            <a:r>
              <a:rPr lang="en-US" altLang="en-US"/>
              <a:t>Third level</a:t>
            </a:r>
            <a:endParaRPr lang="en-US" altLang="en-US"/>
          </a:p>
          <a:p>
            <a:pPr lvl="3">
              <a:defRPr/>
            </a:pPr>
            <a:r>
              <a:rPr lang="en-US" altLang="en-US"/>
              <a:t>Fourth level</a:t>
            </a:r>
            <a:endParaRPr lang="en-US" altLang="en-US"/>
          </a:p>
          <a:p>
            <a:pPr lvl="4">
              <a:defRPr/>
            </a:pPr>
            <a:r>
              <a:rPr lang="en-US" altLang="en-US"/>
              <a:t>Fifth level</a:t>
            </a:r>
            <a:endParaRPr lang="en-US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A27A1F4E-0809-4239-8034-C38E431DAF92}" type="datetime1">
              <a:rPr lang="en-US" altLang="en-US"/>
              <a:pPr lvl="0">
                <a:defRPr/>
              </a:pPr>
              <a:t>10/3/2023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6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Только заголовок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E0DA496-7307-4E8B-88DE-CB97B48BAB6F}" type="datetime1">
              <a:rPr lang="en-US" altLang="en-US"/>
              <a:pPr lvl="0">
                <a:defRPr/>
              </a:pPr>
              <a:t>10/3/2023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7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Таблицы" type="tbl" preserve="1">
  <p:cSld name="Таблиц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08037" y="1643063"/>
            <a:ext cx="10972798" cy="4525200"/>
          </a:xfrm>
        </p:spPr>
        <p:txBody>
          <a:bodyPr/>
          <a:lstStyle>
            <a:lvl1pPr>
              <a:buFontTx/>
              <a:buNone/>
              <a:defRPr/>
            </a:lvl1pPr>
          </a:lstStyle>
          <a:p>
            <a:pPr lvl="0">
              <a:defRPr/>
            </a:pPr>
            <a:r>
              <a:rPr lang="en-US" altLang="en-US"/>
              <a:t>Click the icon to add table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8721E90-850C-410B-8B89-8394F580CFDA}" type="datetime1">
              <a:rPr lang="en-US" altLang="en-US"/>
              <a:pPr lvl="0">
                <a:defRPr/>
              </a:pPr>
              <a:t>10/3/2023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8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Четыре объекта" type="fourObj" preserve="1">
  <p:cSld name="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599" y="160020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en-US" altLang="en-US"/>
              <a:t>Click to edit Master text styles</a:t>
            </a:r>
            <a:endParaRPr lang="en-US" altLang="en-US"/>
          </a:p>
          <a:p>
            <a:pPr lvl="1">
              <a:defRPr/>
            </a:pPr>
            <a:r>
              <a:rPr lang="en-US" altLang="en-US"/>
              <a:t>Second level</a:t>
            </a:r>
            <a:endParaRPr lang="en-US" altLang="en-US"/>
          </a:p>
          <a:p>
            <a:pPr lvl="2">
              <a:defRPr/>
            </a:pPr>
            <a:r>
              <a:rPr lang="en-US" altLang="en-US"/>
              <a:t>Third level</a:t>
            </a:r>
            <a:endParaRPr lang="en-US" altLang="en-US"/>
          </a:p>
          <a:p>
            <a:pPr lvl="3">
              <a:defRPr/>
            </a:pPr>
            <a:r>
              <a:rPr lang="en-US" altLang="en-US"/>
              <a:t>Fourth level</a:t>
            </a:r>
            <a:endParaRPr lang="en-US" altLang="en-US"/>
          </a:p>
          <a:p>
            <a:pPr lvl="4">
              <a:defRPr/>
            </a:pPr>
            <a:r>
              <a:rPr lang="en-US" altLang="en-US"/>
              <a:t>Fifth level</a:t>
            </a:r>
            <a:endParaRPr lang="en-US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599" y="160020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en-US" altLang="en-US"/>
              <a:t>Click to edit Master text styles</a:t>
            </a:r>
            <a:endParaRPr lang="en-US" altLang="en-US"/>
          </a:p>
          <a:p>
            <a:pPr lvl="1">
              <a:defRPr/>
            </a:pPr>
            <a:r>
              <a:rPr lang="en-US" altLang="en-US"/>
              <a:t>Second level</a:t>
            </a:r>
            <a:endParaRPr lang="en-US" altLang="en-US"/>
          </a:p>
          <a:p>
            <a:pPr lvl="2">
              <a:defRPr/>
            </a:pPr>
            <a:r>
              <a:rPr lang="en-US" altLang="en-US"/>
              <a:t>Third level</a:t>
            </a:r>
            <a:endParaRPr lang="en-US" altLang="en-US"/>
          </a:p>
          <a:p>
            <a:pPr lvl="3">
              <a:defRPr/>
            </a:pPr>
            <a:r>
              <a:rPr lang="en-US" altLang="en-US"/>
              <a:t>Fourth level</a:t>
            </a:r>
            <a:endParaRPr lang="en-US" altLang="en-US"/>
          </a:p>
          <a:p>
            <a:pPr lvl="4">
              <a:defRPr/>
            </a:pPr>
            <a:r>
              <a:rPr lang="en-US" altLang="en-US"/>
              <a:t>Fifth level</a:t>
            </a:r>
            <a:endParaRPr lang="en-US" alt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8037" y="398422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en-US" altLang="en-US"/>
              <a:t>Click to edit Master text styles</a:t>
            </a:r>
            <a:endParaRPr lang="en-US" altLang="en-US"/>
          </a:p>
          <a:p>
            <a:pPr lvl="1">
              <a:defRPr/>
            </a:pPr>
            <a:r>
              <a:rPr lang="en-US" altLang="en-US"/>
              <a:t>Second level</a:t>
            </a:r>
            <a:endParaRPr lang="en-US" altLang="en-US"/>
          </a:p>
          <a:p>
            <a:pPr lvl="2">
              <a:defRPr/>
            </a:pPr>
            <a:r>
              <a:rPr lang="en-US" altLang="en-US"/>
              <a:t>Third level</a:t>
            </a:r>
            <a:endParaRPr lang="en-US" altLang="en-US"/>
          </a:p>
          <a:p>
            <a:pPr lvl="3">
              <a:defRPr/>
            </a:pPr>
            <a:r>
              <a:rPr lang="en-US" altLang="en-US"/>
              <a:t>Fourth level</a:t>
            </a:r>
            <a:endParaRPr lang="en-US" altLang="en-US"/>
          </a:p>
          <a:p>
            <a:pPr lvl="4">
              <a:defRPr/>
            </a:pPr>
            <a:r>
              <a:rPr lang="en-US" altLang="en-US"/>
              <a:t>Fifth level</a:t>
            </a:r>
            <a:endParaRPr lang="en-US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6036" y="398422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en-US" altLang="en-US"/>
              <a:t>Click to edit Master text styles</a:t>
            </a:r>
            <a:endParaRPr lang="en-US" altLang="en-US"/>
          </a:p>
          <a:p>
            <a:pPr lvl="1">
              <a:defRPr/>
            </a:pPr>
            <a:r>
              <a:rPr lang="en-US" altLang="en-US"/>
              <a:t>Second level</a:t>
            </a:r>
            <a:endParaRPr lang="en-US" altLang="en-US"/>
          </a:p>
          <a:p>
            <a:pPr lvl="2">
              <a:defRPr/>
            </a:pPr>
            <a:r>
              <a:rPr lang="en-US" altLang="en-US"/>
              <a:t>Third level</a:t>
            </a:r>
            <a:endParaRPr lang="en-US" altLang="en-US"/>
          </a:p>
          <a:p>
            <a:pPr lvl="3">
              <a:defRPr/>
            </a:pPr>
            <a:r>
              <a:rPr lang="en-US" altLang="en-US"/>
              <a:t>Fourth level</a:t>
            </a:r>
            <a:endParaRPr lang="en-US" altLang="en-US"/>
          </a:p>
          <a:p>
            <a:pPr lvl="4">
              <a:defRPr/>
            </a:pPr>
            <a:r>
              <a:rPr lang="en-US" altLang="en-US"/>
              <a:t>Fifth level</a:t>
            </a:r>
            <a:endParaRPr lang="en-US" alt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ACE7E28-9336-4363-8674-B91477D8F243}" type="datetime1">
              <a:rPr lang="en-US" altLang="en-US"/>
              <a:pPr lvl="0">
                <a:defRPr/>
              </a:pPr>
              <a:t>10/3/2023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9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Рисунок с подписью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0"/>
          </p:nvPr>
        </p:nvSpPr>
        <p:spPr>
          <a:xfrm>
            <a:off x="2389716" y="4800600"/>
            <a:ext cx="7315199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/>
            </a:pPr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6" y="612775"/>
            <a:ext cx="7315199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>
              <a:defRPr/>
            </a:pPr>
            <a:r>
              <a:rPr lang="en-US" altLang="en-US"/>
              <a:t>Click the icon to add picture</a:t>
            </a:r>
            <a:endParaRPr lang="en-US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6" y="5367338"/>
            <a:ext cx="7315199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en-US" altLang="en-US"/>
              <a:t>Click to edit Master text styles</a:t>
            </a:r>
            <a:endParaRPr lang="en-US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ACE7E28-9336-4363-8674-B91477D8F243}" type="datetime1">
              <a:rPr lang="en-US" altLang="en-US"/>
              <a:pPr lvl="0">
                <a:defRPr/>
              </a:pPr>
              <a:t>10/3/2023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en-US" altLang="en-US"/>
              <a:pPr lvl="0"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slideLayout" Target="../slideLayouts/slideLayout12.xml"  /><Relationship Id="rId13" Type="http://schemas.openxmlformats.org/officeDocument/2006/relationships/theme" Target="../theme/theme1.xml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 idx="0"/>
          </p:nvPr>
        </p:nvSpPr>
        <p:spPr>
          <a:xfrm>
            <a:off x="609599" y="274638"/>
            <a:ext cx="1097279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en-US" smtClean="0"/>
              <a:t>Click to edit Master title style</a:t>
            </a:r>
            <a:endParaRPr lang="en-US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1600200"/>
            <a:ext cx="1097279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en-US" dirty="0" smtClean="0"/>
              <a:t>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22D86A-5F52-4165-8473-F1B836277586}" type="datetime1">
              <a:rPr lang="en-US" altLang="en-US" smtClean="0"/>
              <a:pPr/>
              <a:t>2009-12-07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599" y="6356350"/>
            <a:ext cx="3860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5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22CD3B-FDDF-4998-970C-76E6E0BEC65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latinLnBrk="0" hangingPunct="1">
        <a:defRPr>
          <a:solidFill>
            <a:schemeClr val="tx2"/>
          </a:solidFill>
        </a:defRPr>
      </a:lvl2pPr>
      <a:lvl3pPr eaLnBrk="1" latinLnBrk="0" hangingPunct="1">
        <a:defRPr>
          <a:solidFill>
            <a:schemeClr val="tx2"/>
          </a:solidFill>
        </a:defRPr>
      </a:lvl3pPr>
      <a:lvl4pPr eaLnBrk="1" latinLnBrk="0" hangingPunct="1">
        <a:defRPr>
          <a:solidFill>
            <a:schemeClr val="tx2"/>
          </a:solidFill>
        </a:defRPr>
      </a:lvl4pPr>
      <a:lvl5pPr eaLnBrk="1" latinLnBrk="0" hangingPunct="1">
        <a:defRPr>
          <a:solidFill>
            <a:schemeClr val="tx2"/>
          </a:solidFill>
        </a:defRPr>
      </a:lvl5pPr>
      <a:lvl6pPr eaLnBrk="1" latinLnBrk="0" hangingPunct="1">
        <a:defRPr>
          <a:solidFill>
            <a:schemeClr val="tx2"/>
          </a:solidFill>
        </a:defRPr>
      </a:lvl6pPr>
      <a:lvl7pPr eaLnBrk="1" latinLnBrk="0" hangingPunct="1">
        <a:defRPr>
          <a:solidFill>
            <a:schemeClr val="tx2"/>
          </a:solidFill>
        </a:defRPr>
      </a:lvl7pPr>
      <a:lvl8pPr eaLnBrk="1" latinLnBrk="0" hangingPunct="1">
        <a:defRPr>
          <a:solidFill>
            <a:schemeClr val="tx2"/>
          </a:solidFill>
        </a:defRPr>
      </a:lvl8pPr>
      <a:lvl9pPr eaLnBrk="1" latinLnBrk="0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1.jpeg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2.jpeg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3.jpeg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4.jpeg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.jpeg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1.jpeg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8.xml"  /><Relationship Id="rId2" Type="http://schemas.openxmlformats.org/officeDocument/2006/relationships/image" Target="../media/image5.jpeg"  /><Relationship Id="rId3" Type="http://schemas.openxmlformats.org/officeDocument/2006/relationships/image" Target="../media/image6.jpeg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6.xml"  /><Relationship Id="rId2" Type="http://schemas.openxmlformats.org/officeDocument/2006/relationships/image" Target="../media/image1.jpeg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1.jpeg"  /></Relationships>
</file>

<file path=ppt/slides/slide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0"/>
          </p:nvPr>
        </p:nvSpPr>
        <p:spPr/>
        <p:txBody>
          <a:bodyPr/>
          <a:lstStyle/>
          <a:p>
            <a:pPr>
              <a:defRPr 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 lang="en-US"/>
            </a:pPr>
            <a:r>
              <a:rPr lang="ru-RU" altLang="en-US"/>
              <a:t/>
            </a:r>
            <a:endParaRPr lang="ru-RU" altLang="en-US"/>
          </a:p>
        </p:txBody>
      </p:sp>
      <p:pic>
        <p:nvPicPr>
          <p:cNvPr id="4" name=""/>
          <p:cNvPicPr>
            <a:picLocks noChangeAspect="1"/>
          </p:cNvPicPr>
          <p:nvPr/>
        </p:nvPicPr>
        <p:blipFill rotWithShape="1">
          <a:blip r:embed="rId2"/>
          <a:srcRect t="19550" r="16100"/>
          <a:stretch>
            <a:fillRect/>
          </a:stretch>
        </p:blipFill>
        <p:spPr>
          <a:xfrm>
            <a:off x="-96774" y="0"/>
            <a:ext cx="12288774" cy="6858000"/>
          </a:xfrm>
          <a:prstGeom prst="rect">
            <a:avLst/>
          </a:prstGeom>
        </p:spPr>
      </p:pic>
      <p:sp>
        <p:nvSpPr>
          <p:cNvPr id="5" name=""/>
          <p:cNvSpPr txBox="1"/>
          <p:nvPr/>
        </p:nvSpPr>
        <p:spPr>
          <a:xfrm>
            <a:off x="4295775" y="453771"/>
            <a:ext cx="2880360" cy="670941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ru-RU" sz="3800" i="1">
                <a:solidFill>
                  <a:schemeClr val="bg1"/>
                </a:solidFill>
                <a:latin typeface="Times New Roman"/>
              </a:rPr>
              <a:t>4 </a:t>
            </a:r>
            <a:r>
              <a:rPr lang="ru-RU" altLang="en-US" sz="3800" i="1">
                <a:solidFill>
                  <a:schemeClr val="bg1"/>
                </a:solidFill>
                <a:latin typeface="Times New Roman"/>
              </a:rPr>
              <a:t>октября</a:t>
            </a:r>
            <a:endParaRPr lang="ru-RU" altLang="en-US" sz="3800" i="1">
              <a:solidFill>
                <a:schemeClr val="bg1"/>
              </a:solidFill>
              <a:latin typeface="Times New Roman"/>
            </a:endParaRPr>
          </a:p>
        </p:txBody>
      </p:sp>
      <p:sp>
        <p:nvSpPr>
          <p:cNvPr id="6" name=""/>
          <p:cNvSpPr txBox="1"/>
          <p:nvPr/>
        </p:nvSpPr>
        <p:spPr>
          <a:xfrm>
            <a:off x="3575685" y="1268730"/>
            <a:ext cx="5328666" cy="68199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ru-RU" altLang="en-US" sz="3900" i="1">
                <a:solidFill>
                  <a:schemeClr val="bg1"/>
                </a:solidFill>
                <a:latin typeface="Times New Roman"/>
                <a:cs typeface="Times New Roman"/>
              </a:rPr>
              <a:t>Классная работа</a:t>
            </a:r>
            <a:endParaRPr lang="ru-RU" altLang="en-US" sz="3900" i="1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19254" y="-3361"/>
            <a:ext cx="12072746" cy="66950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/>
          <p:nvPr/>
        </p:nvSpPr>
        <p:spPr>
          <a:xfrm>
            <a:off x="761999" y="427038"/>
            <a:ext cx="10972798" cy="11430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p>
            <a:pPr algn="ctr" defTabSz="914400" rtl="0" eaLnBrk="1" latinLnBrk="0" hangingPunct="1">
              <a:spcBef>
                <a:spcPct val="0"/>
              </a:spcBef>
              <a:buNone/>
              <a:defRPr/>
            </a:pPr>
            <a:r>
              <a:rPr xmlns:mc="http://schemas.openxmlformats.org/markup-compatibility/2006" xmlns:hp="http://schemas.haansoft.com/office/presentation/8.0" kumimoji="0" lang="ru-RU" altLang="en-US" sz="4400" b="0" i="1" u="none" strike="noStrike" kern="1200" cap="none" normalizeH="0" baseline="0" mc:Ignorable="hp" hp:hslEmbossed="0">
                <a:solidFill>
                  <a:schemeClr val="tx1"/>
                </a:solidFill>
                <a:latin typeface="Times New Roman"/>
              </a:rPr>
              <a:t>Минутка чистописания</a:t>
            </a:r>
            <a:endParaRPr xmlns:mc="http://schemas.openxmlformats.org/markup-compatibility/2006" xmlns:hp="http://schemas.haansoft.com/office/presentation/8.0" kumimoji="0" lang="ru-RU" altLang="en-US" sz="4400" b="0" i="1" u="none" strike="noStrike" kern="1200" cap="none" normalizeH="0" baseline="0" mc:Ignorable="hp" hp:hslEmbossed="0">
              <a:solidFill>
                <a:schemeClr val="tx1"/>
              </a:solidFill>
              <a:latin typeface="Times New Roman"/>
            </a:endParaRPr>
          </a:p>
        </p:txBody>
      </p:sp>
      <p:pic>
        <p:nvPicPr>
          <p:cNvPr id="5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919478" y="2137728"/>
            <a:ext cx="2644186" cy="42436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>
            <a:fillRect/>
          </a:stretch>
        </p:blipFill>
        <p:spPr>
          <a:xfrm>
            <a:off x="191261" y="76136"/>
            <a:ext cx="11881486" cy="67818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pic>
        <p:nvPicPr>
          <p:cNvPr id="4" name=""/>
          <p:cNvPicPr>
            <a:picLocks noChangeAspect="1"/>
          </p:cNvPicPr>
          <p:nvPr/>
        </p:nvPicPr>
        <p:blipFill rotWithShape="1">
          <a:blip r:embed="rId2"/>
          <a:srcRect t="19550" r="16100"/>
          <a:stretch>
            <a:fillRect/>
          </a:stretch>
        </p:blipFill>
        <p:spPr>
          <a:xfrm>
            <a:off x="-96773" y="0"/>
            <a:ext cx="12288774" cy="6858000"/>
          </a:xfrm>
          <a:prstGeom prst="rect">
            <a:avLst/>
          </a:prstGeom>
        </p:spPr>
      </p:pic>
      <p:sp>
        <p:nvSpPr>
          <p:cNvPr id="5" name=""/>
          <p:cNvSpPr txBox="1"/>
          <p:nvPr/>
        </p:nvSpPr>
        <p:spPr>
          <a:xfrm>
            <a:off x="1127379" y="1417638"/>
            <a:ext cx="6696837" cy="36385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endParaRPr lang="ru-RU" altLang="en-US"/>
          </a:p>
        </p:txBody>
      </p:sp>
      <p:sp>
        <p:nvSpPr>
          <p:cNvPr id="6" name=""/>
          <p:cNvSpPr txBox="1"/>
          <p:nvPr/>
        </p:nvSpPr>
        <p:spPr>
          <a:xfrm>
            <a:off x="227266" y="1573911"/>
            <a:ext cx="11737468" cy="2119884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ru-RU" altLang="en-US" sz="2800">
                <a:solidFill>
                  <a:schemeClr val="bg1"/>
                </a:solidFill>
                <a:latin typeface="Times New Roman"/>
              </a:rPr>
              <a:t> </a:t>
            </a:r>
            <a:endParaRPr lang="ru-RU" altLang="en-US" sz="3500">
              <a:solidFill>
                <a:schemeClr val="bg1"/>
              </a:solidFill>
              <a:latin typeface="Times New Roman"/>
            </a:endParaRPr>
          </a:p>
          <a:p>
            <a:pPr>
              <a:defRPr/>
            </a:pPr>
            <a:endParaRPr lang="ru-RU" altLang="en-US" sz="3500">
              <a:solidFill>
                <a:schemeClr val="bg1"/>
              </a:solidFill>
              <a:latin typeface="Times New Roman"/>
            </a:endParaRPr>
          </a:p>
          <a:p>
            <a:pPr>
              <a:defRPr/>
            </a:pPr>
            <a:endParaRPr lang="ru-RU" altLang="en-US" sz="3500">
              <a:solidFill>
                <a:schemeClr val="bg1"/>
              </a:solidFill>
              <a:latin typeface="Times New Roman"/>
            </a:endParaRPr>
          </a:p>
          <a:p>
            <a:pPr>
              <a:defRPr/>
            </a:pPr>
            <a:r>
              <a:rPr lang="ru-RU" altLang="en-US" sz="3500">
                <a:solidFill>
                  <a:schemeClr val="bg1"/>
                </a:solidFill>
                <a:latin typeface="Times New Roman"/>
              </a:rPr>
              <a:t>В горах бывают снежные обвалы</a:t>
            </a:r>
            <a:r>
              <a:rPr lang="en-US" altLang="ru-RU" sz="3500">
                <a:solidFill>
                  <a:schemeClr val="bg1"/>
                </a:solidFill>
                <a:latin typeface="Times New Roman"/>
              </a:rPr>
              <a:t>.</a:t>
            </a:r>
            <a:endParaRPr lang="en-US" altLang="ru-RU" sz="3500">
              <a:solidFill>
                <a:schemeClr val="bg1"/>
              </a:solidFill>
              <a:latin typeface="Times New Roman"/>
            </a:endParaRPr>
          </a:p>
        </p:txBody>
      </p:sp>
      <p:cxnSp>
        <p:nvCxnSpPr>
          <p:cNvPr id="7" name=""/>
          <p:cNvCxnSpPr/>
          <p:nvPr/>
        </p:nvCxnSpPr>
        <p:spPr>
          <a:xfrm>
            <a:off x="5231892" y="3693795"/>
            <a:ext cx="136817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"/>
          <p:cNvCxnSpPr/>
          <p:nvPr/>
        </p:nvCxnSpPr>
        <p:spPr>
          <a:xfrm>
            <a:off x="1703451" y="3863181"/>
            <a:ext cx="165620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"/>
          <p:cNvCxnSpPr/>
          <p:nvPr/>
        </p:nvCxnSpPr>
        <p:spPr>
          <a:xfrm>
            <a:off x="1703451" y="3693795"/>
            <a:ext cx="165620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"/>
          <p:cNvSpPr txBox="1"/>
          <p:nvPr/>
        </p:nvSpPr>
        <p:spPr>
          <a:xfrm>
            <a:off x="609599" y="4008119"/>
            <a:ext cx="4982338" cy="1162051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ru-RU" altLang="en-US" sz="3500">
                <a:solidFill>
                  <a:schemeClr val="bg1"/>
                </a:solidFill>
                <a:latin typeface="Times New Roman"/>
              </a:rPr>
              <a:t>бывают </a:t>
            </a:r>
            <a:r>
              <a:rPr lang="en-US" altLang="ru-RU" sz="3500">
                <a:solidFill>
                  <a:schemeClr val="bg1"/>
                </a:solidFill>
                <a:latin typeface="Times New Roman"/>
              </a:rPr>
              <a:t>(</a:t>
            </a:r>
            <a:r>
              <a:rPr lang="ru-RU" altLang="en-US" sz="3500">
                <a:solidFill>
                  <a:schemeClr val="bg1"/>
                </a:solidFill>
                <a:latin typeface="Times New Roman"/>
              </a:rPr>
              <a:t>где</a:t>
            </a:r>
            <a:r>
              <a:rPr lang="en-US" altLang="ru-RU" sz="3500">
                <a:solidFill>
                  <a:schemeClr val="bg1"/>
                </a:solidFill>
                <a:latin typeface="Times New Roman"/>
              </a:rPr>
              <a:t>?)</a:t>
            </a:r>
            <a:endParaRPr lang="en-US" altLang="ru-RU" sz="3500">
              <a:solidFill>
                <a:schemeClr val="bg1"/>
              </a:solidFill>
              <a:latin typeface="Times New Roman"/>
            </a:endParaRPr>
          </a:p>
          <a:p>
            <a:pPr>
              <a:defRPr/>
            </a:pPr>
            <a:r>
              <a:rPr lang="ru-RU" altLang="en-US" sz="3500">
                <a:solidFill>
                  <a:schemeClr val="bg1"/>
                </a:solidFill>
                <a:latin typeface="Times New Roman"/>
              </a:rPr>
              <a:t>обвалы </a:t>
            </a:r>
            <a:r>
              <a:rPr lang="en-US" altLang="ru-RU" sz="3500">
                <a:solidFill>
                  <a:schemeClr val="bg1"/>
                </a:solidFill>
                <a:latin typeface="Times New Roman"/>
              </a:rPr>
              <a:t>(</a:t>
            </a:r>
            <a:r>
              <a:rPr lang="ru-RU" altLang="en-US" sz="3500">
                <a:solidFill>
                  <a:schemeClr val="bg1"/>
                </a:solidFill>
                <a:latin typeface="Times New Roman"/>
              </a:rPr>
              <a:t>какие</a:t>
            </a:r>
            <a:r>
              <a:rPr lang="en-US" altLang="ru-RU" sz="3500">
                <a:solidFill>
                  <a:schemeClr val="bg1"/>
                </a:solidFill>
                <a:latin typeface="Times New Roman"/>
              </a:rPr>
              <a:t>?)</a:t>
            </a:r>
            <a:endParaRPr lang="en-US" altLang="ru-RU" sz="3500">
              <a:solidFill>
                <a:schemeClr val="bg1"/>
              </a:solidFill>
              <a:latin typeface="Times New Roman"/>
            </a:endParaRPr>
          </a:p>
        </p:txBody>
      </p:sp>
      <p:sp>
        <p:nvSpPr>
          <p:cNvPr id="13" name=""/>
          <p:cNvSpPr txBox="1"/>
          <p:nvPr/>
        </p:nvSpPr>
        <p:spPr>
          <a:xfrm>
            <a:off x="767334" y="548640"/>
            <a:ext cx="8353044" cy="36385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endParaRPr lang="ru-RU" altLang="en-US"/>
          </a:p>
        </p:txBody>
      </p:sp>
      <p:sp>
        <p:nvSpPr>
          <p:cNvPr id="14" name=""/>
          <p:cNvSpPr txBox="1"/>
          <p:nvPr/>
        </p:nvSpPr>
        <p:spPr>
          <a:xfrm>
            <a:off x="443294" y="482283"/>
            <a:ext cx="10297286" cy="93535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p>
            <a:pPr>
              <a:defRPr/>
            </a:pPr>
            <a:r>
              <a:rPr lang="ru-RU" altLang="en-US" sz="2800">
                <a:latin typeface="Times New Roman"/>
              </a:rPr>
              <a:t>Спишите. Подчеркните главные члены предложения. Выпишите словосочетания.</a:t>
            </a:r>
            <a:r>
              <a:rPr lang="ru-RU" altLang="en-US"/>
              <a:t> </a:t>
            </a:r>
            <a:endParaRPr lang="ru-RU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1" animBg="1"/>
      <p:bldP spid="9" grpId="2" animBg="1"/>
    </p:bldLst>
  </p:timing>
</p:sld>
</file>

<file path=ppt/slides/slide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rcRect t="19550" r="16100"/>
          <a:stretch>
            <a:fillRect/>
          </a:stretch>
        </p:blipFill>
        <p:spPr>
          <a:xfrm>
            <a:off x="-96773" y="0"/>
            <a:ext cx="12288774" cy="6858000"/>
          </a:xfrm>
          <a:prstGeom prst="rect">
            <a:avLst/>
          </a:prstGeom>
        </p:spPr>
      </p:pic>
      <p:sp>
        <p:nvSpPr>
          <p:cNvPr id="3" name=""/>
          <p:cNvSpPr txBox="1"/>
          <p:nvPr/>
        </p:nvSpPr>
        <p:spPr>
          <a:xfrm>
            <a:off x="983361" y="404621"/>
            <a:ext cx="9649206" cy="156514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p>
            <a:pPr>
              <a:defRPr/>
            </a:pPr>
            <a:r>
              <a:rPr lang="ru-RU" altLang="en-US" sz="3200">
                <a:latin typeface="Times New Roman"/>
              </a:rPr>
              <a:t>Выпишите</a:t>
            </a:r>
            <a:r>
              <a:rPr lang="en-US" altLang="ru-RU" sz="3200">
                <a:latin typeface="Times New Roman"/>
              </a:rPr>
              <a:t>:</a:t>
            </a:r>
            <a:endParaRPr lang="ru-RU" altLang="en-US" sz="3200">
              <a:latin typeface="Times New Roman"/>
            </a:endParaRPr>
          </a:p>
          <a:p>
            <a:pPr>
              <a:defRPr/>
            </a:pPr>
            <a:r>
              <a:rPr lang="ru-RU" altLang="en-US" sz="3200">
                <a:latin typeface="Times New Roman"/>
              </a:rPr>
              <a:t>вариант </a:t>
            </a:r>
            <a:r>
              <a:rPr lang="en-US" altLang="ru-RU" sz="3200">
                <a:latin typeface="Times New Roman"/>
              </a:rPr>
              <a:t>1</a:t>
            </a:r>
            <a:r>
              <a:rPr lang="ru-RU" altLang="en-US" sz="3200">
                <a:latin typeface="Times New Roman"/>
              </a:rPr>
              <a:t> </a:t>
            </a:r>
            <a:r>
              <a:rPr lang="en-US" altLang="ru-RU" sz="3200">
                <a:latin typeface="Times New Roman"/>
              </a:rPr>
              <a:t>-</a:t>
            </a:r>
            <a:r>
              <a:rPr lang="ru-RU" altLang="en-US" sz="3200">
                <a:latin typeface="Times New Roman"/>
              </a:rPr>
              <a:t>словосочетания</a:t>
            </a:r>
            <a:endParaRPr lang="ru-RU" altLang="en-US" sz="3200">
              <a:latin typeface="Times New Roman"/>
            </a:endParaRPr>
          </a:p>
          <a:p>
            <a:pPr>
              <a:defRPr/>
            </a:pPr>
            <a:r>
              <a:rPr lang="ru-RU" altLang="en-US" sz="3200">
                <a:latin typeface="Times New Roman"/>
              </a:rPr>
              <a:t>вариант </a:t>
            </a:r>
            <a:r>
              <a:rPr lang="en-US" altLang="ru-RU" sz="3200">
                <a:latin typeface="Times New Roman"/>
              </a:rPr>
              <a:t>2-</a:t>
            </a:r>
            <a:r>
              <a:rPr lang="ru-RU" altLang="en-US" sz="3200">
                <a:latin typeface="Times New Roman"/>
              </a:rPr>
              <a:t> предложения</a:t>
            </a:r>
            <a:endParaRPr lang="ru-RU" altLang="en-US" sz="3200">
              <a:latin typeface="Times New Roman"/>
            </a:endParaRPr>
          </a:p>
        </p:txBody>
      </p:sp>
      <p:sp>
        <p:nvSpPr>
          <p:cNvPr id="4" name=""/>
          <p:cNvSpPr txBox="1"/>
          <p:nvPr/>
        </p:nvSpPr>
        <p:spPr>
          <a:xfrm>
            <a:off x="0" y="2645473"/>
            <a:ext cx="12000738" cy="156705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p>
            <a:pPr>
              <a:defRPr/>
            </a:pPr>
            <a:r>
              <a:rPr lang="ru-RU" altLang="en-US" sz="3200">
                <a:solidFill>
                  <a:schemeClr val="tx1"/>
                </a:solidFill>
                <a:latin typeface="Times New Roman"/>
              </a:rPr>
              <a:t>Старый дом</a:t>
            </a:r>
            <a:r>
              <a:rPr lang="en-US" altLang="ru-RU" sz="3200">
                <a:solidFill>
                  <a:schemeClr val="tx1"/>
                </a:solidFill>
                <a:latin typeface="Times New Roman"/>
              </a:rPr>
              <a:t>,</a:t>
            </a:r>
            <a:r>
              <a:rPr lang="ru-RU" altLang="en-US" sz="3200">
                <a:solidFill>
                  <a:schemeClr val="tx1"/>
                </a:solidFill>
                <a:latin typeface="Times New Roman"/>
              </a:rPr>
              <a:t> птицы улетели</a:t>
            </a:r>
            <a:r>
              <a:rPr lang="en-US" altLang="ru-RU" sz="3200">
                <a:solidFill>
                  <a:schemeClr val="tx1"/>
                </a:solidFill>
                <a:latin typeface="Times New Roman"/>
              </a:rPr>
              <a:t>,</a:t>
            </a:r>
            <a:r>
              <a:rPr lang="ru-RU" altLang="en-US" sz="3200">
                <a:solidFill>
                  <a:schemeClr val="tx1"/>
                </a:solidFill>
                <a:latin typeface="Times New Roman"/>
              </a:rPr>
              <a:t> летит самолёт</a:t>
            </a:r>
            <a:r>
              <a:rPr lang="en-US" altLang="ru-RU" sz="3200">
                <a:solidFill>
                  <a:schemeClr val="tx1"/>
                </a:solidFill>
                <a:latin typeface="Times New Roman"/>
              </a:rPr>
              <a:t>,</a:t>
            </a:r>
            <a:r>
              <a:rPr lang="ru-RU" altLang="en-US" sz="3200">
                <a:solidFill>
                  <a:schemeClr val="tx1"/>
                </a:solidFill>
                <a:latin typeface="Times New Roman"/>
              </a:rPr>
              <a:t> большая стая</a:t>
            </a:r>
            <a:r>
              <a:rPr lang="en-US" altLang="ru-RU" sz="3200">
                <a:solidFill>
                  <a:schemeClr val="tx1"/>
                </a:solidFill>
                <a:latin typeface="Times New Roman"/>
              </a:rPr>
              <a:t>,</a:t>
            </a:r>
            <a:r>
              <a:rPr lang="ru-RU" altLang="en-US" sz="3200">
                <a:solidFill>
                  <a:schemeClr val="tx1"/>
                </a:solidFill>
                <a:latin typeface="Times New Roman"/>
              </a:rPr>
              <a:t> быстро </a:t>
            </a:r>
            <a:endParaRPr lang="ru-RU" altLang="en-US" sz="3200">
              <a:solidFill>
                <a:schemeClr val="tx1"/>
              </a:solidFill>
              <a:latin typeface="Times New Roman"/>
            </a:endParaRPr>
          </a:p>
          <a:p>
            <a:pPr>
              <a:defRPr/>
            </a:pPr>
            <a:r>
              <a:rPr lang="ru-RU" altLang="en-US" sz="3200">
                <a:solidFill>
                  <a:schemeClr val="tx1"/>
                </a:solidFill>
                <a:latin typeface="Times New Roman"/>
              </a:rPr>
              <a:t>бежал</a:t>
            </a:r>
            <a:r>
              <a:rPr lang="en-US" altLang="ru-RU" sz="3200">
                <a:solidFill>
                  <a:schemeClr val="tx1"/>
                </a:solidFill>
                <a:latin typeface="Times New Roman"/>
              </a:rPr>
              <a:t>,</a:t>
            </a:r>
            <a:r>
              <a:rPr lang="ru-RU" altLang="en-US" sz="3200">
                <a:solidFill>
                  <a:schemeClr val="tx1"/>
                </a:solidFill>
                <a:latin typeface="Times New Roman"/>
              </a:rPr>
              <a:t> солнце светит</a:t>
            </a:r>
            <a:r>
              <a:rPr lang="en-US" altLang="ru-RU" sz="3200">
                <a:solidFill>
                  <a:schemeClr val="tx1"/>
                </a:solidFill>
                <a:latin typeface="Times New Roman"/>
              </a:rPr>
              <a:t>,</a:t>
            </a:r>
            <a:r>
              <a:rPr lang="ru-RU" altLang="en-US" sz="3200">
                <a:solidFill>
                  <a:schemeClr val="tx1"/>
                </a:solidFill>
                <a:latin typeface="Times New Roman"/>
              </a:rPr>
              <a:t> иду домой</a:t>
            </a:r>
            <a:r>
              <a:rPr lang="en-US" altLang="ru-RU" sz="3200">
                <a:solidFill>
                  <a:schemeClr val="tx1"/>
                </a:solidFill>
                <a:latin typeface="Times New Roman"/>
              </a:rPr>
              <a:t>,</a:t>
            </a:r>
            <a:r>
              <a:rPr lang="ru-RU" altLang="en-US" sz="3200">
                <a:solidFill>
                  <a:schemeClr val="tx1"/>
                </a:solidFill>
                <a:latin typeface="Times New Roman"/>
              </a:rPr>
              <a:t> взял мяч</a:t>
            </a:r>
            <a:r>
              <a:rPr lang="en-US" altLang="ru-RU" sz="3200">
                <a:solidFill>
                  <a:schemeClr val="tx1"/>
                </a:solidFill>
                <a:latin typeface="Times New Roman"/>
              </a:rPr>
              <a:t>,</a:t>
            </a:r>
            <a:r>
              <a:rPr lang="ru-RU" altLang="en-US" sz="3200">
                <a:solidFill>
                  <a:schemeClr val="tx1"/>
                </a:solidFill>
                <a:latin typeface="Times New Roman"/>
              </a:rPr>
              <a:t> собака лает</a:t>
            </a:r>
            <a:r>
              <a:rPr lang="en-US" altLang="ru-RU" sz="3200">
                <a:solidFill>
                  <a:schemeClr val="tx1"/>
                </a:solidFill>
                <a:latin typeface="Times New Roman"/>
              </a:rPr>
              <a:t>,</a:t>
            </a:r>
            <a:r>
              <a:rPr lang="ru-RU" altLang="en-US" sz="3200">
                <a:solidFill>
                  <a:schemeClr val="tx1"/>
                </a:solidFill>
                <a:latin typeface="Times New Roman"/>
              </a:rPr>
              <a:t> </a:t>
            </a:r>
            <a:endParaRPr lang="ru-RU" altLang="en-US" sz="3200">
              <a:solidFill>
                <a:schemeClr val="tx1"/>
              </a:solidFill>
              <a:latin typeface="Times New Roman"/>
            </a:endParaRPr>
          </a:p>
          <a:p>
            <a:pPr>
              <a:defRPr/>
            </a:pPr>
            <a:r>
              <a:rPr lang="ru-RU" altLang="en-US" sz="3200">
                <a:solidFill>
                  <a:schemeClr val="tx1"/>
                </a:solidFill>
                <a:latin typeface="Times New Roman"/>
              </a:rPr>
              <a:t>ребята пришли</a:t>
            </a:r>
            <a:r>
              <a:rPr lang="en-US" altLang="ru-RU" sz="3200">
                <a:solidFill>
                  <a:schemeClr val="tx1"/>
                </a:solidFill>
                <a:latin typeface="Times New Roman"/>
              </a:rPr>
              <a:t>.</a:t>
            </a:r>
            <a:r>
              <a:rPr lang="ru-RU" altLang="en-US" sz="3200">
                <a:solidFill>
                  <a:schemeClr val="tx1"/>
                </a:solidFill>
                <a:latin typeface="Times New Roman"/>
              </a:rPr>
              <a:t> </a:t>
            </a:r>
            <a:endParaRPr lang="ru-RU" altLang="en-US" sz="3200">
              <a:solidFill>
                <a:schemeClr val="tx1"/>
              </a:solidFill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"/>
          <p:cNvSpPr txBox="1"/>
          <p:nvPr/>
        </p:nvSpPr>
        <p:spPr>
          <a:xfrm>
            <a:off x="2208923" y="405364"/>
            <a:ext cx="4764807" cy="461890"/>
          </a:xfrm>
          <a:prstGeom prst="rect">
            <a:avLst/>
          </a:prstGeom>
          <a:solidFill>
            <a:schemeClr val="bg1"/>
          </a:solidFill>
          <a:ln w="25452" cap="flat" cmpd="sng" algn="ctr">
            <a:solidFill>
              <a:schemeClr val="accent1"/>
            </a:solidFill>
            <a:prstDash val="solid"/>
            <a:round/>
          </a:ln>
        </p:spPr>
        <p:txBody>
          <a:bodyPr vert="horz" wrap="none" lIns="91440" tIns="45720" rIns="91440" bIns="45720" anchor="t">
            <a:noAutofit/>
          </a:bodyPr>
          <a:p>
            <a:pPr marL="0" lvl="0" indent="0" algn="l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ru-RU" altLang="en-US" sz="2400" b="1" i="0" baseline="0" mc:Ignorable="hp" hp:hslEmbossed="0">
                <a:solidFill>
                  <a:srgbClr val="000000">
                    <a:alpha val="100000"/>
                  </a:srgbClr>
                </a:solidFill>
                <a:latin typeface="Calibri"/>
                <a:ea typeface="Arial"/>
                <a:cs typeface="Arial"/>
              </a:rPr>
              <a:t>Разделите слова на 2 группы.</a:t>
            </a:r>
            <a:endParaRPr xmlns:mc="http://schemas.openxmlformats.org/markup-compatibility/2006" xmlns:hp="http://schemas.haansoft.com/office/presentation/8.0" kumimoji="0" lang="ru-RU" altLang="en-US" sz="2400" b="1" i="0" mc:Ignorable="hp" hp:hslEmbossed="0">
              <a:solidFill>
                <a:srgbClr val="000000">
                  <a:alpha val="100000"/>
                </a:srgbClr>
              </a:solidFill>
              <a:latin typeface="Calibri"/>
              <a:ea typeface="Arial"/>
              <a:cs typeface="Arial"/>
            </a:endParaRPr>
          </a:p>
        </p:txBody>
      </p:sp>
      <p:sp>
        <p:nvSpPr>
          <p:cNvPr id="7171" name=""/>
          <p:cNvSpPr txBox="1"/>
          <p:nvPr/>
        </p:nvSpPr>
        <p:spPr>
          <a:xfrm>
            <a:off x="1775612" y="1268806"/>
            <a:ext cx="8564585" cy="2307831"/>
          </a:xfrm>
          <a:prstGeom prst="rect">
            <a:avLst/>
          </a:prstGeom>
          <a:solidFill>
            <a:schemeClr val="bg1"/>
          </a:solidFill>
          <a:ln w="25452" cap="flat" cmpd="sng" algn="ctr">
            <a:solidFill>
              <a:schemeClr val="accent1"/>
            </a:solidFill>
            <a:prstDash val="solid"/>
            <a:round/>
          </a:ln>
        </p:spPr>
        <p:txBody>
          <a:bodyPr vert="horz" wrap="none" lIns="91440" tIns="45720" rIns="91440" bIns="45720" anchor="t">
            <a:noAutofit/>
          </a:bodyPr>
          <a:p>
            <a:pPr marL="0" lvl="0" indent="0" algn="l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ru-RU" altLang="en-US" sz="4800" b="1" i="0" baseline="0" mc:Ignorable="hp" hp:hslEmbossed="0">
                <a:solidFill>
                  <a:srgbClr val="000000">
                    <a:alpha val="100000"/>
                  </a:srgbClr>
                </a:solidFill>
                <a:latin typeface="Calibri"/>
                <a:ea typeface="Arial"/>
                <a:cs typeface="Arial"/>
              </a:rPr>
              <a:t> Чёрное море, море ягод,</a:t>
            </a:r>
            <a:endParaRPr xmlns:mc="http://schemas.openxmlformats.org/markup-compatibility/2006" xmlns:hp="http://schemas.haansoft.com/office/presentation/8.0" kumimoji="0" lang="ru-RU" altLang="en-US" sz="4800" b="1" i="0" baseline="0" mc:Ignorable="hp" hp:hslEmbossed="0">
              <a:solidFill>
                <a:srgbClr val="000000">
                  <a:alpha val="100000"/>
                </a:srgbClr>
              </a:solidFill>
              <a:latin typeface="Calibri"/>
              <a:ea typeface="Arial"/>
              <a:cs typeface="Arial"/>
            </a:endParaRPr>
          </a:p>
          <a:p>
            <a:pPr marL="0" lvl="0" indent="0" algn="l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ru-RU" altLang="en-US" sz="4800" b="1" i="0" baseline="0" mc:Ignorable="hp" hp:hslEmbossed="0">
                <a:solidFill>
                  <a:srgbClr val="000000">
                    <a:alpha val="100000"/>
                  </a:srgbClr>
                </a:solidFill>
                <a:latin typeface="Calibri"/>
                <a:ea typeface="Arial"/>
                <a:cs typeface="Arial"/>
              </a:rPr>
              <a:t> золотое кольцо, золотые руки,</a:t>
            </a:r>
            <a:endParaRPr xmlns:mc="http://schemas.openxmlformats.org/markup-compatibility/2006" xmlns:hp="http://schemas.haansoft.com/office/presentation/8.0" kumimoji="0" lang="ru-RU" altLang="en-US" sz="4800" b="1" i="0" baseline="0" mc:Ignorable="hp" hp:hslEmbossed="0">
              <a:solidFill>
                <a:srgbClr val="000000">
                  <a:alpha val="100000"/>
                </a:srgbClr>
              </a:solidFill>
              <a:latin typeface="Calibri"/>
              <a:ea typeface="Arial"/>
              <a:cs typeface="Arial"/>
            </a:endParaRPr>
          </a:p>
          <a:p>
            <a:pPr marL="0" lvl="0" indent="0" algn="l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ru-RU" altLang="en-US" sz="4800" b="1" i="0" baseline="0" mc:Ignorable="hp" hp:hslEmbossed="0">
                <a:solidFill>
                  <a:srgbClr val="000000">
                    <a:alpha val="100000"/>
                  </a:srgbClr>
                </a:solidFill>
                <a:latin typeface="Calibri"/>
                <a:ea typeface="Arial"/>
                <a:cs typeface="Arial"/>
              </a:rPr>
              <a:t> чистый лист, чистый голос.</a:t>
            </a:r>
            <a:endParaRPr xmlns:mc="http://schemas.openxmlformats.org/markup-compatibility/2006" xmlns:hp="http://schemas.haansoft.com/office/presentation/8.0" kumimoji="0" lang="ru-RU" altLang="en-US" sz="4800" b="1" i="0" mc:Ignorable="hp" hp:hslEmbossed="0">
              <a:solidFill>
                <a:srgbClr val="000000">
                  <a:alpha val="100000"/>
                </a:srgbClr>
              </a:solidFill>
              <a:latin typeface="Calibri"/>
              <a:ea typeface="Arial"/>
              <a:cs typeface="Arial"/>
            </a:endParaRPr>
          </a:p>
        </p:txBody>
      </p:sp>
      <p:sp>
        <p:nvSpPr>
          <p:cNvPr id="7175" name=""/>
          <p:cNvSpPr txBox="1"/>
          <p:nvPr/>
        </p:nvSpPr>
        <p:spPr>
          <a:xfrm>
            <a:off x="4223766" y="5877306"/>
            <a:ext cx="3955341" cy="461890"/>
          </a:xfrm>
          <a:prstGeom prst="rect">
            <a:avLst/>
          </a:prstGeom>
          <a:solidFill>
            <a:schemeClr val="bg1"/>
          </a:solidFill>
          <a:ln w="25452" cap="flat" cmpd="sng" algn="ctr">
            <a:solidFill>
              <a:schemeClr val="accent1"/>
            </a:solidFill>
            <a:prstDash val="solid"/>
            <a:round/>
          </a:ln>
        </p:spPr>
        <p:txBody>
          <a:bodyPr vert="horz" wrap="none" lIns="91440" tIns="45720" rIns="91440" bIns="45720" anchor="t">
            <a:noAutofit/>
          </a:bodyPr>
          <a:p>
            <a:pPr marL="0" lvl="0" indent="0" algn="l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ru-RU" altLang="en-US" sz="2400" b="1" i="0" baseline="0" mc:Ignorable="hp" hp:hslEmbossed="0">
                <a:solidFill>
                  <a:srgbClr val="000000">
                    <a:alpha val="100000"/>
                  </a:srgbClr>
                </a:solidFill>
                <a:latin typeface="Calibri"/>
                <a:ea typeface="Arial"/>
                <a:cs typeface="Arial"/>
              </a:rPr>
              <a:t>Сформулируйте тему урока.</a:t>
            </a:r>
            <a:endParaRPr xmlns:mc="http://schemas.openxmlformats.org/markup-compatibility/2006" xmlns:hp="http://schemas.haansoft.com/office/presentation/8.0" kumimoji="0" lang="ru-RU" altLang="en-US" sz="2400" b="1" i="0" mc:Ignorable="hp" hp:hslEmbossed="0">
              <a:solidFill>
                <a:srgbClr val="000000">
                  <a:alpha val="100000"/>
                </a:srgbClr>
              </a:solidFill>
              <a:latin typeface="Calibri"/>
              <a:ea typeface="Arial"/>
              <a:cs typeface="Arial"/>
            </a:endParaRPr>
          </a:p>
        </p:txBody>
      </p:sp>
      <p:pic>
        <p:nvPicPr>
          <p:cNvPr id="7176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350405" y="3744468"/>
            <a:ext cx="3717036" cy="2708910"/>
          </a:xfrm>
          <a:prstGeom prst="rect">
            <a:avLst/>
          </a:prstGeom>
        </p:spPr>
      </p:pic>
      <p:pic>
        <p:nvPicPr>
          <p:cNvPr id="7177" name="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8522797" y="3832021"/>
            <a:ext cx="2901869" cy="28373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spd="med" mc:Ignorable="p14" p14:dur="1000">
        <p:wipe dir="d"/>
      </p:transition>
    </mc:Choice>
    <mc:Fallback>
      <p:transition xmlns:mc="http://schemas.openxmlformats.org/markup-compatibility/2006" xmlns:hp="http://schemas.haansoft.com/office/presentation/8.0" spd="med" mc:Ignorable="hp" hp:hslDur="1000">
        <p:wipe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pic>
        <p:nvPicPr>
          <p:cNvPr id="3" name=""/>
          <p:cNvPicPr>
            <a:picLocks noChangeAspect="1"/>
          </p:cNvPicPr>
          <p:nvPr/>
        </p:nvPicPr>
        <p:blipFill rotWithShape="1">
          <a:blip r:embed="rId2"/>
          <a:srcRect t="19550" r="16100"/>
          <a:stretch>
            <a:fillRect/>
          </a:stretch>
        </p:blipFill>
        <p:spPr>
          <a:xfrm>
            <a:off x="-96774" y="0"/>
            <a:ext cx="12288774" cy="6858000"/>
          </a:xfrm>
          <a:prstGeom prst="rect">
            <a:avLst/>
          </a:prstGeom>
        </p:spPr>
      </p:pic>
      <p:sp>
        <p:nvSpPr>
          <p:cNvPr id="4" name=""/>
          <p:cNvSpPr txBox="1"/>
          <p:nvPr/>
        </p:nvSpPr>
        <p:spPr>
          <a:xfrm>
            <a:off x="1631442" y="1417638"/>
            <a:ext cx="8065008" cy="6396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p>
            <a:pPr>
              <a:defRPr/>
            </a:pPr>
            <a:r>
              <a:rPr lang="ru-RU" altLang="en-US" sz="3600">
                <a:solidFill>
                  <a:schemeClr val="tx1"/>
                </a:solidFill>
                <a:latin typeface="Times New Roman"/>
              </a:rPr>
              <a:t>Работа по учебнику стр</a:t>
            </a:r>
            <a:r>
              <a:rPr lang="en-US" altLang="ru-RU" sz="3600">
                <a:solidFill>
                  <a:schemeClr val="tx1"/>
                </a:solidFill>
                <a:latin typeface="Times New Roman"/>
              </a:rPr>
              <a:t>.37</a:t>
            </a:r>
            <a:r>
              <a:rPr lang="ru-RU" altLang="en-US" sz="3600">
                <a:solidFill>
                  <a:schemeClr val="tx1"/>
                </a:solidFill>
                <a:latin typeface="Times New Roman"/>
              </a:rPr>
              <a:t>  упр</a:t>
            </a:r>
            <a:r>
              <a:rPr lang="en-US" altLang="ru-RU" sz="3600">
                <a:solidFill>
                  <a:schemeClr val="tx1"/>
                </a:solidFill>
                <a:latin typeface="Times New Roman"/>
              </a:rPr>
              <a:t>.61-62</a:t>
            </a:r>
            <a:endParaRPr lang="en-US" altLang="ru-RU" sz="3600">
              <a:solidFill>
                <a:schemeClr val="tx1"/>
              </a:solidFill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9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rcRect t="19550" r="16100"/>
          <a:stretch>
            <a:fillRect/>
          </a:stretch>
        </p:blipFill>
        <p:spPr>
          <a:xfrm>
            <a:off x="-96774" y="0"/>
            <a:ext cx="12288774" cy="6858000"/>
          </a:xfrm>
          <a:prstGeom prst="rect">
            <a:avLst/>
          </a:prstGeom>
        </p:spPr>
      </p:pic>
      <p:sp>
        <p:nvSpPr>
          <p:cNvPr id="3" name=""/>
          <p:cNvSpPr txBox="1"/>
          <p:nvPr/>
        </p:nvSpPr>
        <p:spPr>
          <a:xfrm>
            <a:off x="4079748" y="1556766"/>
            <a:ext cx="5472684" cy="64160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p>
            <a:pPr>
              <a:defRPr/>
            </a:pPr>
            <a:r>
              <a:rPr lang="ru-RU" altLang="en-US" sz="3600">
                <a:latin typeface="Times New Roman"/>
              </a:rPr>
              <a:t>Д</a:t>
            </a:r>
            <a:r>
              <a:rPr lang="en-US" altLang="ru-RU" sz="3600">
                <a:latin typeface="Times New Roman"/>
              </a:rPr>
              <a:t>/</a:t>
            </a:r>
            <a:r>
              <a:rPr lang="ru-RU" altLang="en-US" sz="3600">
                <a:latin typeface="Times New Roman"/>
              </a:rPr>
              <a:t>З стр</a:t>
            </a:r>
            <a:r>
              <a:rPr lang="en-US" altLang="ru-RU" sz="3600">
                <a:latin typeface="Times New Roman"/>
              </a:rPr>
              <a:t>.37</a:t>
            </a:r>
            <a:r>
              <a:rPr lang="ru-RU" altLang="en-US" sz="3600">
                <a:latin typeface="Times New Roman"/>
              </a:rPr>
              <a:t> упр</a:t>
            </a:r>
            <a:r>
              <a:rPr lang="en-US" altLang="ru-RU" sz="3600">
                <a:latin typeface="Times New Roman"/>
              </a:rPr>
              <a:t>.63</a:t>
            </a:r>
            <a:endParaRPr lang="en-US" altLang="ru-RU" sz="3600"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name="Thinkfree Office">
  <a:themeElements>
    <a:clrScheme name="Thinkfree Office">
      <a:dk1>
        <a:sysClr val="windowText" lastClr="000000"/>
      </a:dk1>
      <a:lt1>
        <a:sysClr val="window" lastClr="ffffff"/>
      </a:lt1>
      <a:dk2>
        <a:srgbClr val="1c3d62"/>
      </a:dk2>
      <a:lt2>
        <a:srgbClr val="e3dcc1"/>
      </a:lt2>
      <a:accent1>
        <a:srgbClr val="315f97"/>
      </a:accent1>
      <a:accent2>
        <a:srgbClr val="c75252"/>
      </a:accent2>
      <a:accent3>
        <a:srgbClr val="e9ae2b"/>
      </a:accent3>
      <a:accent4>
        <a:srgbClr val="699b37"/>
      </a:accent4>
      <a:accent5>
        <a:srgbClr val="358791"/>
      </a:accent5>
      <a:accent6>
        <a:srgbClr val="ca56a7"/>
      </a:accent6>
      <a:hlink>
        <a:srgbClr val="0000ff"/>
      </a:hlink>
      <a:folHlink>
        <a:srgbClr val="800080"/>
      </a:folHlink>
    </a:clrScheme>
    <a:fontScheme name="Thinkfree Office">
      <a:majorFont>
        <a:latin typeface="HCR Dotum"/>
        <a:ea typeface=""/>
        <a:cs typeface="Times New Roman"/>
        <a:font script="Jpan" typeface="MS PGothic"/>
        <a:font script="Hang" typeface="HCR Dotum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HCR Dotum"/>
        <a:ea typeface=""/>
        <a:cs typeface="Times New Roman"/>
        <a:font script="Jpan" typeface="MS PGothic"/>
        <a:font script="Hang" typeface="HCR Dotum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hinkfre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/>
  <ep:Words>76</ep:Words>
  <ep:PresentationFormat>On-screen Show (4:3)</ep:PresentationFormat>
  <ep:Paragraphs>21</ep:Paragraphs>
  <ep:Slides>9</ep:Slides>
  <ep:Notes>0</ep:Notes>
  <ep:TotalTime>0</ep:TotalTime>
  <ep:HiddenSlides>0</ep:HiddenSlides>
  <ep:MMClips>0</ep:MMClips>
  <ep:HeadingPairs>
    <vt:vector size="4" baseType="variant">
      <vt:variant>
        <vt:lpstr>Тема</vt:lpstr>
      </vt:variant>
      <vt:variant>
        <vt:i4>1</vt:i4>
      </vt:variant>
      <vt:variant>
        <vt:lpstr>Заголовок слайда</vt:lpstr>
      </vt:variant>
      <vt:variant>
        <vt:i4>9</vt:i4>
      </vt:variant>
    </vt:vector>
  </ep:HeadingPairs>
  <ep:TitlesOfParts>
    <vt:vector size="10" baseType="lpstr">
      <vt:lpstr>Thinkfree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2015-12-02T08:37:17.000</dcterms:created>
  <dc:creator>Ирина</dc:creator>
  <cp:lastModifiedBy>пр</cp:lastModifiedBy>
  <dcterms:modified xsi:type="dcterms:W3CDTF">2023-10-03T17:12:35.755</dcterms:modified>
  <cp:revision>16</cp:revision>
  <cp:version>0906.0100.01</cp:version>
</cp:coreProperties>
</file>