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9" r:id="rId4"/>
    <p:sldId id="258" r:id="rId5"/>
    <p:sldId id="260" r:id="rId6"/>
    <p:sldId id="261" r:id="rId7"/>
    <p:sldId id="262"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06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823F0088-0EF2-4D8E-B4B0-9681D6AFCE34}" type="datetimeFigureOut">
              <a:rPr lang="ru-RU" smtClean="0"/>
              <a:t>12.03.2018</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B068591-35A8-4D97-AEB7-E28911234D88}" type="slidenum">
              <a:rPr lang="ru-RU" smtClean="0"/>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23F0088-0EF2-4D8E-B4B0-9681D6AFCE34}" type="datetimeFigureOut">
              <a:rPr lang="ru-RU" smtClean="0"/>
              <a:t>12.03.2018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B068591-35A8-4D97-AEB7-E28911234D88}"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6B068591-35A8-4D97-AEB7-E28911234D88}" type="slidenum">
              <a:rPr lang="ru-RU" smtClean="0"/>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23F0088-0EF2-4D8E-B4B0-9681D6AFCE34}" type="datetimeFigureOut">
              <a:rPr lang="ru-RU" smtClean="0"/>
              <a:t>12.03.2018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823F0088-0EF2-4D8E-B4B0-9681D6AFCE34}" type="datetimeFigureOut">
              <a:rPr lang="ru-RU" smtClean="0"/>
              <a:t>12.03.2018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6B068591-35A8-4D97-AEB7-E28911234D88}" type="slidenum">
              <a:rPr lang="ru-RU" smtClean="0"/>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823F0088-0EF2-4D8E-B4B0-9681D6AFCE34}" type="datetimeFigureOut">
              <a:rPr lang="ru-RU" smtClean="0"/>
              <a:t>12.03.2018</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B068591-35A8-4D97-AEB7-E28911234D88}" type="slidenum">
              <a:rPr lang="ru-RU" smtClean="0"/>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823F0088-0EF2-4D8E-B4B0-9681D6AFCE34}" type="datetimeFigureOut">
              <a:rPr lang="ru-RU" smtClean="0"/>
              <a:t>12.03.2018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B068591-35A8-4D97-AEB7-E28911234D88}" type="slidenum">
              <a:rPr lang="ru-RU" smtClean="0"/>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823F0088-0EF2-4D8E-B4B0-9681D6AFCE34}" type="datetimeFigureOut">
              <a:rPr lang="ru-RU" smtClean="0"/>
              <a:t>12.03.2018</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6B068591-35A8-4D97-AEB7-E28911234D88}" type="slidenum">
              <a:rPr lang="ru-RU" smtClean="0"/>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23F0088-0EF2-4D8E-B4B0-9681D6AFCE34}" type="datetimeFigureOut">
              <a:rPr lang="ru-RU" smtClean="0"/>
              <a:t>12.03.2018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6B068591-35A8-4D97-AEB7-E28911234D88}" type="slidenum">
              <a:rPr lang="ru-RU" smtClean="0"/>
              <a:t>‹#›</a:t>
            </a:fld>
            <a:endParaRPr lang="ru-RU"/>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823F0088-0EF2-4D8E-B4B0-9681D6AFCE34}" type="datetimeFigureOut">
              <a:rPr lang="ru-RU" smtClean="0"/>
              <a:t>12.03.2018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6B068591-35A8-4D97-AEB7-E28911234D88}" type="slidenum">
              <a:rPr lang="ru-RU" smtClean="0"/>
              <a:t>‹#›</a:t>
            </a:fld>
            <a:endParaRPr lang="ru-RU"/>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B068591-35A8-4D97-AEB7-E28911234D88}" type="slidenum">
              <a:rPr lang="ru-RU" smtClean="0"/>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823F0088-0EF2-4D8E-B4B0-9681D6AFCE34}" type="datetimeFigureOut">
              <a:rPr lang="ru-RU" smtClean="0"/>
              <a:t>12.03.2018</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6B068591-35A8-4D97-AEB7-E28911234D88}" type="slidenum">
              <a:rPr lang="ru-RU" smtClean="0"/>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823F0088-0EF2-4D8E-B4B0-9681D6AFCE34}" type="datetimeFigureOut">
              <a:rPr lang="ru-RU" smtClean="0"/>
              <a:t>12.03.2018</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823F0088-0EF2-4D8E-B4B0-9681D6AFCE34}" type="datetimeFigureOut">
              <a:rPr lang="ru-RU" smtClean="0"/>
              <a:t>12.03.2018</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6B068591-35A8-4D97-AEB7-E28911234D88}" type="slidenum">
              <a:rPr lang="ru-RU" smtClean="0"/>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fade/>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r>
              <a:rPr lang="ru-RU" dirty="0" err="1" smtClean="0"/>
              <a:t>Красова</a:t>
            </a:r>
            <a:r>
              <a:rPr lang="ru-RU" dirty="0" smtClean="0"/>
              <a:t> Н.С.</a:t>
            </a:r>
          </a:p>
          <a:p>
            <a:r>
              <a:rPr lang="ru-RU" dirty="0" smtClean="0"/>
              <a:t>ГБОУ СОШ №169 </a:t>
            </a:r>
            <a:endParaRPr lang="ru-RU" dirty="0"/>
          </a:p>
        </p:txBody>
      </p:sp>
      <p:sp>
        <p:nvSpPr>
          <p:cNvPr id="2" name="Заголовок 1"/>
          <p:cNvSpPr>
            <a:spLocks noGrp="1"/>
          </p:cNvSpPr>
          <p:nvPr>
            <p:ph type="ctrTitle"/>
          </p:nvPr>
        </p:nvSpPr>
        <p:spPr/>
        <p:txBody>
          <a:bodyPr/>
          <a:lstStyle/>
          <a:p>
            <a:r>
              <a:rPr lang="en-US" dirty="0" smtClean="0"/>
              <a:t>London</a:t>
            </a:r>
            <a:endParaRPr lang="ru-RU"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Contents</a:t>
            </a:r>
            <a:endParaRPr lang="ru-RU" dirty="0"/>
          </a:p>
        </p:txBody>
      </p:sp>
      <p:sp>
        <p:nvSpPr>
          <p:cNvPr id="3" name="Содержимое 2"/>
          <p:cNvSpPr>
            <a:spLocks noGrp="1"/>
          </p:cNvSpPr>
          <p:nvPr>
            <p:ph sz="half" idx="1"/>
          </p:nvPr>
        </p:nvSpPr>
        <p:spPr/>
        <p:txBody>
          <a:bodyPr/>
          <a:lstStyle/>
          <a:p>
            <a:r>
              <a:rPr lang="en-US" dirty="0" smtClean="0"/>
              <a:t>Trafalgar Square</a:t>
            </a:r>
          </a:p>
          <a:p>
            <a:r>
              <a:rPr lang="en-US" dirty="0" smtClean="0"/>
              <a:t>Big Ben</a:t>
            </a:r>
          </a:p>
          <a:p>
            <a:r>
              <a:rPr lang="en-US" dirty="0" smtClean="0"/>
              <a:t>Tower Bridge</a:t>
            </a:r>
          </a:p>
          <a:p>
            <a:r>
              <a:rPr lang="en-US" dirty="0" smtClean="0"/>
              <a:t>London Eye</a:t>
            </a:r>
          </a:p>
          <a:p>
            <a:r>
              <a:rPr lang="en-US" dirty="0" smtClean="0"/>
              <a:t>Red double-decker buses</a:t>
            </a:r>
          </a:p>
          <a:p>
            <a:endParaRPr lang="ru-RU" dirty="0"/>
          </a:p>
        </p:txBody>
      </p:sp>
      <p:pic>
        <p:nvPicPr>
          <p:cNvPr id="8" name="Содержимое 7" descr="1-74.jpg"/>
          <p:cNvPicPr>
            <a:picLocks noGrp="1" noChangeAspect="1"/>
          </p:cNvPicPr>
          <p:nvPr>
            <p:ph sz="half" idx="2"/>
          </p:nvPr>
        </p:nvPicPr>
        <p:blipFill>
          <a:blip r:embed="rId2" cstate="print"/>
          <a:stretch>
            <a:fillRect/>
          </a:stretch>
        </p:blipFill>
        <p:spPr>
          <a:xfrm>
            <a:off x="5214942" y="1404938"/>
            <a:ext cx="3571900" cy="2382010"/>
          </a:xfrm>
        </p:spPr>
      </p:pic>
      <p:sp>
        <p:nvSpPr>
          <p:cNvPr id="10242" name="AutoShape 2" descr="https://img1.goodfon.ru/original/1366x768/5/4b/london-england-telephone-big-3447.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 name="Рисунок 9" descr="0_dd117_1f348823_orig.jpg"/>
          <p:cNvPicPr>
            <a:picLocks noChangeAspect="1"/>
          </p:cNvPicPr>
          <p:nvPr/>
        </p:nvPicPr>
        <p:blipFill>
          <a:blip r:embed="rId3"/>
          <a:stretch>
            <a:fillRect/>
          </a:stretch>
        </p:blipFill>
        <p:spPr>
          <a:xfrm>
            <a:off x="5214942" y="3857628"/>
            <a:ext cx="3553120" cy="2500508"/>
          </a:xfrm>
          <a:prstGeom prst="rect">
            <a:avLst/>
          </a:prstGeom>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Trafalgar Square</a:t>
            </a:r>
            <a:endParaRPr lang="ru-RU" dirty="0"/>
          </a:p>
        </p:txBody>
      </p:sp>
      <p:sp>
        <p:nvSpPr>
          <p:cNvPr id="3" name="Содержимое 2"/>
          <p:cNvSpPr>
            <a:spLocks noGrp="1"/>
          </p:cNvSpPr>
          <p:nvPr>
            <p:ph sz="half" idx="1"/>
          </p:nvPr>
        </p:nvSpPr>
        <p:spPr>
          <a:xfrm>
            <a:off x="4857752" y="1428736"/>
            <a:ext cx="4038600" cy="4525963"/>
          </a:xfrm>
        </p:spPr>
        <p:txBody>
          <a:bodyPr>
            <a:normAutofit fontScale="92500"/>
          </a:bodyPr>
          <a:lstStyle/>
          <a:p>
            <a:pPr marL="4763" indent="19050" algn="r">
              <a:buNone/>
            </a:pPr>
            <a:r>
              <a:rPr lang="en-US" b="1" dirty="0" smtClean="0"/>
              <a:t>Trafalgar Square</a:t>
            </a:r>
            <a:r>
              <a:rPr lang="en-US" dirty="0" smtClean="0"/>
              <a:t> is a public square in the City of Westminster, Central London, built around the area formerly known as </a:t>
            </a:r>
            <a:r>
              <a:rPr lang="en-US" dirty="0" err="1" smtClean="0"/>
              <a:t>Charing</a:t>
            </a:r>
            <a:r>
              <a:rPr lang="en-US" dirty="0" smtClean="0"/>
              <a:t> Cross. Its name commemorates the Battle of Trafalgar, a British naval victory in the Napoleonic Wars with France and Spain that took place on 21 October 1805 off the coast of Cape Trafalgar, Spain.</a:t>
            </a:r>
            <a:endParaRPr lang="ru-RU" dirty="0"/>
          </a:p>
        </p:txBody>
      </p:sp>
      <p:pic>
        <p:nvPicPr>
          <p:cNvPr id="5" name="Содержимое 4" descr="nintchdbpict000256628920.jpg"/>
          <p:cNvPicPr>
            <a:picLocks noGrp="1" noChangeAspect="1"/>
          </p:cNvPicPr>
          <p:nvPr>
            <p:ph sz="half" idx="2"/>
          </p:nvPr>
        </p:nvPicPr>
        <p:blipFill>
          <a:blip r:embed="rId2"/>
          <a:stretch>
            <a:fillRect/>
          </a:stretch>
        </p:blipFill>
        <p:spPr>
          <a:xfrm>
            <a:off x="428596" y="1428736"/>
            <a:ext cx="3833018" cy="2547361"/>
          </a:xfrm>
        </p:spPr>
      </p:pic>
      <p:pic>
        <p:nvPicPr>
          <p:cNvPr id="6" name="Рисунок 5" descr="nelson-column-at-trafalgar-square-in-city-against-cloudy-sky-649171925-595bc4b05f9b58843f30395e.jpg"/>
          <p:cNvPicPr>
            <a:picLocks noChangeAspect="1"/>
          </p:cNvPicPr>
          <p:nvPr/>
        </p:nvPicPr>
        <p:blipFill>
          <a:blip r:embed="rId3" cstate="print"/>
          <a:stretch>
            <a:fillRect/>
          </a:stretch>
        </p:blipFill>
        <p:spPr>
          <a:xfrm>
            <a:off x="428596" y="4143380"/>
            <a:ext cx="3810027" cy="2143140"/>
          </a:xfrm>
          <a:prstGeom prst="rect">
            <a:avLst/>
          </a:prstGeom>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Big </a:t>
            </a:r>
            <a:r>
              <a:rPr lang="en-US" dirty="0"/>
              <a:t>B</a:t>
            </a:r>
            <a:r>
              <a:rPr lang="en-US" dirty="0" smtClean="0"/>
              <a:t>en</a:t>
            </a:r>
            <a:endParaRPr lang="ru-RU" dirty="0"/>
          </a:p>
        </p:txBody>
      </p:sp>
      <p:sp>
        <p:nvSpPr>
          <p:cNvPr id="3" name="Содержимое 2"/>
          <p:cNvSpPr>
            <a:spLocks noGrp="1"/>
          </p:cNvSpPr>
          <p:nvPr>
            <p:ph sz="half" idx="1"/>
          </p:nvPr>
        </p:nvSpPr>
        <p:spPr/>
        <p:txBody>
          <a:bodyPr>
            <a:normAutofit/>
          </a:bodyPr>
          <a:lstStyle/>
          <a:p>
            <a:pPr marL="4763" indent="19050">
              <a:buNone/>
            </a:pPr>
            <a:r>
              <a:rPr lang="en-US" b="1" dirty="0" smtClean="0"/>
              <a:t>Big Ben</a:t>
            </a:r>
            <a:r>
              <a:rPr lang="en-US" dirty="0" smtClean="0"/>
              <a:t> is the nickname for the Great Bell of the clock at the north end of the Palace of Westminster</a:t>
            </a:r>
            <a:r>
              <a:rPr lang="en-US" dirty="0"/>
              <a:t> </a:t>
            </a:r>
            <a:r>
              <a:rPr lang="en-US" dirty="0" smtClean="0"/>
              <a:t>in London</a:t>
            </a:r>
            <a:r>
              <a:rPr lang="en-US" baseline="30000" dirty="0"/>
              <a:t> </a:t>
            </a:r>
            <a:r>
              <a:rPr lang="en-US" dirty="0" smtClean="0"/>
              <a:t>and is usually extended to refer</a:t>
            </a:r>
            <a:r>
              <a:rPr lang="en-US" dirty="0"/>
              <a:t> </a:t>
            </a:r>
            <a:r>
              <a:rPr lang="en-US" dirty="0" smtClean="0"/>
              <a:t>to both the clock and the clock tower. The tower in which Big Ben is located is officially called the </a:t>
            </a:r>
            <a:r>
              <a:rPr lang="en-US" b="1" dirty="0" smtClean="0"/>
              <a:t>Elizabeth Tower</a:t>
            </a:r>
            <a:r>
              <a:rPr lang="en-US" dirty="0" smtClean="0"/>
              <a:t>.</a:t>
            </a:r>
            <a:endParaRPr lang="ru-RU" dirty="0"/>
          </a:p>
        </p:txBody>
      </p:sp>
      <p:pic>
        <p:nvPicPr>
          <p:cNvPr id="5" name="Содержимое 4" descr="countries_0011_1600x1200.jpg"/>
          <p:cNvPicPr>
            <a:picLocks noGrp="1" noChangeAspect="1"/>
          </p:cNvPicPr>
          <p:nvPr>
            <p:ph sz="half" idx="2"/>
          </p:nvPr>
        </p:nvPicPr>
        <p:blipFill>
          <a:blip r:embed="rId2" cstate="print"/>
          <a:stretch>
            <a:fillRect/>
          </a:stretch>
        </p:blipFill>
        <p:spPr>
          <a:xfrm>
            <a:off x="5357818" y="3857628"/>
            <a:ext cx="3357585" cy="2518190"/>
          </a:xfrm>
        </p:spPr>
      </p:pic>
      <p:pic>
        <p:nvPicPr>
          <p:cNvPr id="6" name="Рисунок 5" descr="big.jpg"/>
          <p:cNvPicPr>
            <a:picLocks noChangeAspect="1"/>
          </p:cNvPicPr>
          <p:nvPr/>
        </p:nvPicPr>
        <p:blipFill>
          <a:blip r:embed="rId3"/>
          <a:stretch>
            <a:fillRect/>
          </a:stretch>
        </p:blipFill>
        <p:spPr>
          <a:xfrm>
            <a:off x="5357818" y="1428736"/>
            <a:ext cx="3357585" cy="2236152"/>
          </a:xfrm>
          <a:prstGeom prst="rect">
            <a:avLst/>
          </a:prstGeom>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Tower Bridge</a:t>
            </a:r>
            <a:endParaRPr lang="ru-RU" dirty="0"/>
          </a:p>
        </p:txBody>
      </p:sp>
      <p:sp>
        <p:nvSpPr>
          <p:cNvPr id="3" name="Содержимое 2"/>
          <p:cNvSpPr>
            <a:spLocks noGrp="1"/>
          </p:cNvSpPr>
          <p:nvPr>
            <p:ph sz="half" idx="1"/>
          </p:nvPr>
        </p:nvSpPr>
        <p:spPr>
          <a:xfrm>
            <a:off x="4857752" y="1357298"/>
            <a:ext cx="4038600" cy="4525963"/>
          </a:xfrm>
        </p:spPr>
        <p:txBody>
          <a:bodyPr/>
          <a:lstStyle/>
          <a:p>
            <a:pPr marL="4763" indent="19050" algn="r">
              <a:buNone/>
            </a:pPr>
            <a:r>
              <a:rPr lang="en-US" b="1" dirty="0" smtClean="0"/>
              <a:t>Tower Bridge</a:t>
            </a:r>
            <a:r>
              <a:rPr lang="en-US" dirty="0" smtClean="0"/>
              <a:t> is a combined bascule and suspension bridge in London built between 1886 and 1894. The bridge crosses the River Thames close to the Tower of London and has become an iconic symbol of London.</a:t>
            </a:r>
            <a:endParaRPr lang="ru-RU" dirty="0"/>
          </a:p>
        </p:txBody>
      </p:sp>
      <p:pic>
        <p:nvPicPr>
          <p:cNvPr id="8" name="Содержимое 7" descr="Tower-Bridge-At-Dusk-84662488.jpg"/>
          <p:cNvPicPr>
            <a:picLocks noGrp="1" noChangeAspect="1"/>
          </p:cNvPicPr>
          <p:nvPr>
            <p:ph sz="half" idx="2"/>
          </p:nvPr>
        </p:nvPicPr>
        <p:blipFill>
          <a:blip r:embed="rId2" cstate="print"/>
          <a:stretch>
            <a:fillRect/>
          </a:stretch>
        </p:blipFill>
        <p:spPr>
          <a:xfrm>
            <a:off x="285720" y="1428736"/>
            <a:ext cx="4038600" cy="2524125"/>
          </a:xfrm>
        </p:spPr>
      </p:pic>
      <p:pic>
        <p:nvPicPr>
          <p:cNvPr id="9" name="Рисунок 8" descr="285833-alexfas01.jpg"/>
          <p:cNvPicPr>
            <a:picLocks noChangeAspect="1"/>
          </p:cNvPicPr>
          <p:nvPr/>
        </p:nvPicPr>
        <p:blipFill>
          <a:blip r:embed="rId3" cstate="print"/>
          <a:stretch>
            <a:fillRect/>
          </a:stretch>
        </p:blipFill>
        <p:spPr>
          <a:xfrm>
            <a:off x="285720" y="4214818"/>
            <a:ext cx="4071966" cy="2058251"/>
          </a:xfrm>
          <a:prstGeom prst="rect">
            <a:avLst/>
          </a:prstGeom>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London Eye</a:t>
            </a:r>
            <a:endParaRPr lang="ru-RU" dirty="0"/>
          </a:p>
        </p:txBody>
      </p:sp>
      <p:sp>
        <p:nvSpPr>
          <p:cNvPr id="3" name="Содержимое 2"/>
          <p:cNvSpPr>
            <a:spLocks noGrp="1"/>
          </p:cNvSpPr>
          <p:nvPr>
            <p:ph sz="half" idx="1"/>
          </p:nvPr>
        </p:nvSpPr>
        <p:spPr>
          <a:xfrm>
            <a:off x="457200" y="1600200"/>
            <a:ext cx="3686172" cy="4686319"/>
          </a:xfrm>
        </p:spPr>
        <p:txBody>
          <a:bodyPr>
            <a:normAutofit/>
          </a:bodyPr>
          <a:lstStyle/>
          <a:p>
            <a:pPr marL="4763" indent="19050">
              <a:buNone/>
            </a:pPr>
            <a:r>
              <a:rPr lang="en-US" dirty="0" smtClean="0"/>
              <a:t>The </a:t>
            </a:r>
            <a:r>
              <a:rPr lang="en-US" b="1" dirty="0" smtClean="0"/>
              <a:t>London Eye</a:t>
            </a:r>
            <a:r>
              <a:rPr lang="en-US" dirty="0" smtClean="0"/>
              <a:t> is a giant Ferris wheel on the South Bank of the River Thames in London.</a:t>
            </a:r>
          </a:p>
          <a:p>
            <a:pPr marL="4763" indent="19050">
              <a:buNone/>
            </a:pPr>
            <a:r>
              <a:rPr lang="en-US" dirty="0" smtClean="0"/>
              <a:t>The structure is 443 feet (135 m) tall and the wheel has a diameter of 394 feet (120 m). When it opened to the public in 2000 it was the world's tallest Ferris wheel</a:t>
            </a:r>
            <a:r>
              <a:rPr lang="en-US" dirty="0"/>
              <a:t>.</a:t>
            </a:r>
            <a:endParaRPr lang="en-US" dirty="0" smtClean="0"/>
          </a:p>
          <a:p>
            <a:endParaRPr lang="ru-RU" dirty="0"/>
          </a:p>
        </p:txBody>
      </p:sp>
      <p:pic>
        <p:nvPicPr>
          <p:cNvPr id="5" name="Рисунок 4" descr="hello_html_m19beb3c5.jpg"/>
          <p:cNvPicPr>
            <a:picLocks noChangeAspect="1"/>
          </p:cNvPicPr>
          <p:nvPr/>
        </p:nvPicPr>
        <p:blipFill>
          <a:blip r:embed="rId2"/>
          <a:stretch>
            <a:fillRect/>
          </a:stretch>
        </p:blipFill>
        <p:spPr>
          <a:xfrm>
            <a:off x="5072066" y="1428736"/>
            <a:ext cx="3714776" cy="2433178"/>
          </a:xfrm>
          <a:prstGeom prst="rect">
            <a:avLst/>
          </a:prstGeom>
        </p:spPr>
      </p:pic>
      <p:pic>
        <p:nvPicPr>
          <p:cNvPr id="6" name="Рисунок 5" descr="colourful-london-eye.jpg"/>
          <p:cNvPicPr>
            <a:picLocks noChangeAspect="1"/>
          </p:cNvPicPr>
          <p:nvPr/>
        </p:nvPicPr>
        <p:blipFill>
          <a:blip r:embed="rId3" cstate="print"/>
          <a:stretch>
            <a:fillRect/>
          </a:stretch>
        </p:blipFill>
        <p:spPr>
          <a:xfrm>
            <a:off x="5072066" y="4000504"/>
            <a:ext cx="3718680" cy="2340289"/>
          </a:xfrm>
          <a:prstGeom prst="rect">
            <a:avLst/>
          </a:prstGeom>
        </p:spPr>
      </p:pic>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Red double-decker buses</a:t>
            </a:r>
            <a:endParaRPr lang="ru-RU" dirty="0"/>
          </a:p>
        </p:txBody>
      </p:sp>
      <p:sp>
        <p:nvSpPr>
          <p:cNvPr id="3" name="Содержимое 2"/>
          <p:cNvSpPr>
            <a:spLocks noGrp="1"/>
          </p:cNvSpPr>
          <p:nvPr>
            <p:ph sz="half" idx="1"/>
          </p:nvPr>
        </p:nvSpPr>
        <p:spPr>
          <a:xfrm>
            <a:off x="457200" y="1600200"/>
            <a:ext cx="3614734" cy="4614882"/>
          </a:xfrm>
        </p:spPr>
        <p:txBody>
          <a:bodyPr>
            <a:normAutofit/>
          </a:bodyPr>
          <a:lstStyle/>
          <a:p>
            <a:pPr marL="4763" indent="19050">
              <a:buNone/>
            </a:pPr>
            <a:r>
              <a:rPr lang="en-US" dirty="0" smtClean="0"/>
              <a:t>A </a:t>
            </a:r>
            <a:r>
              <a:rPr lang="en-US" b="1" dirty="0" smtClean="0"/>
              <a:t>double-decker bus</a:t>
            </a:r>
            <a:r>
              <a:rPr lang="en-US" dirty="0" smtClean="0"/>
              <a:t> is a bus that has two </a:t>
            </a:r>
            <a:r>
              <a:rPr lang="en-US" dirty="0" err="1" smtClean="0"/>
              <a:t>storeys</a:t>
            </a:r>
            <a:r>
              <a:rPr lang="en-US" dirty="0" smtClean="0"/>
              <a:t> or decks. Double-decker buses are used for mass transport in the United Kingdom, Europe, Asia and many former European possessions, the most iconic example being the red London bus.</a:t>
            </a:r>
            <a:endParaRPr lang="ru-RU" dirty="0"/>
          </a:p>
        </p:txBody>
      </p:sp>
      <p:pic>
        <p:nvPicPr>
          <p:cNvPr id="5" name="Содержимое 4" descr="kartinkijane.ru-73790.jpg"/>
          <p:cNvPicPr>
            <a:picLocks noGrp="1" noChangeAspect="1"/>
          </p:cNvPicPr>
          <p:nvPr>
            <p:ph sz="half" idx="2"/>
          </p:nvPr>
        </p:nvPicPr>
        <p:blipFill>
          <a:blip r:embed="rId2" cstate="print"/>
          <a:stretch>
            <a:fillRect/>
          </a:stretch>
        </p:blipFill>
        <p:spPr>
          <a:xfrm>
            <a:off x="5286380" y="1500174"/>
            <a:ext cx="3500462" cy="1969010"/>
          </a:xfrm>
        </p:spPr>
      </p:pic>
      <p:pic>
        <p:nvPicPr>
          <p:cNvPr id="6" name="Рисунок 5" descr="doubledecker.jpg"/>
          <p:cNvPicPr>
            <a:picLocks noChangeAspect="1"/>
          </p:cNvPicPr>
          <p:nvPr/>
        </p:nvPicPr>
        <p:blipFill>
          <a:blip r:embed="rId3"/>
          <a:stretch>
            <a:fillRect/>
          </a:stretch>
        </p:blipFill>
        <p:spPr>
          <a:xfrm>
            <a:off x="5286380" y="3571876"/>
            <a:ext cx="3500462" cy="2745461"/>
          </a:xfrm>
          <a:prstGeom prst="rect">
            <a:avLst/>
          </a:prstGeom>
        </p:spPr>
      </p:pic>
    </p:spTree>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65</TotalTime>
  <Words>253</Words>
  <Application>Microsoft Office PowerPoint</Application>
  <PresentationFormat>Экран (4:3)</PresentationFormat>
  <Paragraphs>20</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Официальная</vt:lpstr>
      <vt:lpstr>London</vt:lpstr>
      <vt:lpstr>Contents</vt:lpstr>
      <vt:lpstr>Trafalgar Square</vt:lpstr>
      <vt:lpstr>Big Ben</vt:lpstr>
      <vt:lpstr>Tower Bridge</vt:lpstr>
      <vt:lpstr>London Eye</vt:lpstr>
      <vt:lpstr>Red double-decker buses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London</dc:title>
  <dc:creator>Пользователь 1</dc:creator>
  <cp:lastModifiedBy>Пользователь 1</cp:lastModifiedBy>
  <cp:revision>7</cp:revision>
  <dcterms:created xsi:type="dcterms:W3CDTF">2018-03-12T13:54:35Z</dcterms:created>
  <dcterms:modified xsi:type="dcterms:W3CDTF">2018-03-12T14:59:43Z</dcterms:modified>
</cp:coreProperties>
</file>