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7E75B8-BD79-42A0-B120-8E4F6444B6D0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862A8D-8E0B-4FA9-BFFD-8ED947762E8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13.png"/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12" Type="http://schemas.openxmlformats.org/officeDocument/2006/relationships/image" Target="../media/image11.jpeg"/><Relationship Id="rId2" Type="http://schemas.openxmlformats.org/officeDocument/2006/relationships/image" Target="../media/image4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5.jpe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image" Target="../media/image2.jpe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ovyatka.ru/wp-content/uploads/kartinki-risunki-odezhdy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1584176" cy="151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s://img1.freepng.ru/20180425/piw/kisspng-sneakers-shoe-air-jordan-clip-art-5ae08fc9b7a304.3681709515246663137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872208" cy="115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s://i.pinimg.com/736x/7b/34/10/7b341092c64dde9fd353bf8834ea2621--handbag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842396" cy="1302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https://img.pngio.com/free-download-clothing-doll-dress-sneakers-clip-art-clothes-png-dress-doll-png-260_3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88640"/>
            <a:ext cx="1441858" cy="2107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2" name="Picture 10" descr="https://c7.uihere.com/files/396/156/886/t-shirt-jersey-polo-shirt-clip-art-blue-cliparts-thum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88640"/>
            <a:ext cx="1877964" cy="1635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4" name="Picture 12" descr="http://xn--g1arj2c.xn--p1ai/rki/slovar_ru/img/odezhda/palto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6336" y="4653136"/>
            <a:ext cx="1376613" cy="1973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6" name="Picture 14" descr="https://i.pinimg.com/236x/91/3f/ce/913fcedcb7042e507c4fadfd8459b245--drawing-fashion-fashion-sketchbook.jpg?nii=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293096"/>
            <a:ext cx="1556999" cy="2210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0" name="Picture 18" descr="https://img1.pngindir.com/20180208/fce/kisspng-euclidean-vector-jeans-stock-photography-illustrat-vector-hand-painted-jeans-5a7d169875de30.76956012151814722448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68344" y="1556792"/>
            <a:ext cx="1258978" cy="3002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2" name="Picture 20" descr="https://pngimage.net/wp-content/uploads/2018/06/rok-png-3-300x20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5369835"/>
            <a:ext cx="2232248" cy="1488165"/>
          </a:xfrm>
          <a:prstGeom prst="rect">
            <a:avLst/>
          </a:prstGeom>
          <a:noFill/>
        </p:spPr>
      </p:pic>
      <p:pic>
        <p:nvPicPr>
          <p:cNvPr id="23574" name="Picture 22" descr="https://icon2.kisspng.com/20180204/yoe/kisspng-hat-knit-cap-baseball-cap-clip-art-winter-phone-cliparts-5a77475f0c33c5.4666042915177664950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5157192"/>
            <a:ext cx="1368152" cy="1473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6" name="Picture 24" descr="https://owips.com/sites/default/files/clipart/socks-clipart/187892/socks-clipart-match-sock-187892-2995866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0152" y="5445224"/>
            <a:ext cx="1344149" cy="120973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419872" y="2420888"/>
            <a:ext cx="2404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Clothes</a:t>
            </a:r>
            <a:endParaRPr lang="ru-RU" sz="4800" b="1" dirty="0"/>
          </a:p>
        </p:txBody>
      </p:sp>
      <p:pic>
        <p:nvPicPr>
          <p:cNvPr id="23578" name="Picture 26" descr="https://www.clipartwiki.com/clipimg/detail/6-63981_download-shoe-clipart-blue-shoe-and-use-in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20072" y="4005064"/>
            <a:ext cx="2232248" cy="1339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0" name="Picture 28" descr="https://img1.freepng.ru/20180715/lhq/kisspng-dress-outerwear-line-neck-clip-art-sweater-png-5b4b468db0e319.888465751531659917724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8144" y="2420888"/>
            <a:ext cx="1728192" cy="146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2" name="Picture 30" descr="https://englishforbeginner.ru/wp-content/uploads/2019/01/shorty-275x30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63888" y="3573016"/>
            <a:ext cx="1476163" cy="161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4" name="Picture 32" descr="https://i.pinimg.com/736x/81/85/24/818524dc722c64442dc07462c7482be6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979712" y="2204864"/>
            <a:ext cx="1415689" cy="2711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347864" y="2420888"/>
            <a:ext cx="2404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Clothes</a:t>
            </a:r>
            <a:endParaRPr lang="ru-RU" sz="4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39552" y="620688"/>
            <a:ext cx="1374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SHOES</a:t>
            </a: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836712"/>
            <a:ext cx="1711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T- SHIRT</a:t>
            </a:r>
            <a:endParaRPr lang="ru-RU" sz="2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148064" y="980728"/>
            <a:ext cx="1316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DRESS</a:t>
            </a:r>
            <a:endParaRPr lang="ru-RU" sz="28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52320" y="620688"/>
            <a:ext cx="1425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BOOTS</a:t>
            </a:r>
            <a:endParaRPr lang="ru-RU" sz="28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12160" y="2852936"/>
            <a:ext cx="1618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JUMPER</a:t>
            </a:r>
            <a:endParaRPr lang="ru-RU" sz="2800" b="1" dirty="0"/>
          </a:p>
        </p:txBody>
      </p:sp>
      <p:sp>
        <p:nvSpPr>
          <p:cNvPr id="24" name="Прямоугольник 23"/>
          <p:cNvSpPr/>
          <p:nvPr/>
        </p:nvSpPr>
        <p:spPr>
          <a:xfrm rot="19747570">
            <a:off x="7715342" y="2051700"/>
            <a:ext cx="1231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JEANS</a:t>
            </a:r>
            <a:endParaRPr lang="ru-RU" sz="28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11560" y="2924944"/>
            <a:ext cx="1277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SHIRT</a:t>
            </a:r>
            <a:endParaRPr lang="ru-RU" sz="2800" b="1" dirty="0"/>
          </a:p>
        </p:txBody>
      </p:sp>
      <p:sp>
        <p:nvSpPr>
          <p:cNvPr id="26" name="Прямоугольник 25"/>
          <p:cNvSpPr/>
          <p:nvPr/>
        </p:nvSpPr>
        <p:spPr>
          <a:xfrm rot="18764954">
            <a:off x="-140713" y="5257974"/>
            <a:ext cx="2072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TROUSERS</a:t>
            </a:r>
            <a:endParaRPr lang="ru-RU" sz="28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91880" y="4005064"/>
            <a:ext cx="1623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SHORTS</a:t>
            </a:r>
            <a:endParaRPr lang="ru-RU" sz="2800" b="1" dirty="0"/>
          </a:p>
        </p:txBody>
      </p:sp>
      <p:sp>
        <p:nvSpPr>
          <p:cNvPr id="28" name="Прямоугольник 27"/>
          <p:cNvSpPr/>
          <p:nvPr/>
        </p:nvSpPr>
        <p:spPr>
          <a:xfrm rot="19076382">
            <a:off x="1782800" y="3018938"/>
            <a:ext cx="1771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PYJAMAS</a:t>
            </a:r>
            <a:endParaRPr lang="ru-RU" sz="28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364088" y="4365104"/>
            <a:ext cx="1972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TRAINERS</a:t>
            </a:r>
            <a:endParaRPr lang="ru-RU" sz="28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339752" y="5661248"/>
            <a:ext cx="822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HAT</a:t>
            </a:r>
            <a:endParaRPr lang="ru-RU" sz="2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39952" y="5949280"/>
            <a:ext cx="1243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SKIRT</a:t>
            </a:r>
            <a:endParaRPr lang="ru-RU" sz="28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156176" y="5733256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SOCKS</a:t>
            </a:r>
            <a:endParaRPr lang="ru-RU" sz="28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884368" y="5445224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COAT</a:t>
            </a:r>
            <a:endParaRPr lang="ru-RU" sz="2800" b="1" dirty="0"/>
          </a:p>
        </p:txBody>
      </p:sp>
      <p:pic>
        <p:nvPicPr>
          <p:cNvPr id="23558" name="Picture 6" descr="https://i.pinimg.com/736x/7b/34/10/7b341092c64dde9fd353bf8834ea2621--handba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1842396" cy="1302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2" name="Picture 10" descr="https://c7.uihere.com/files/396/156/886/t-shirt-jersey-polo-shirt-clip-art-blue-cliparts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8640"/>
            <a:ext cx="1877964" cy="1635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https://img.pngio.com/free-download-clothing-doll-dress-sneakers-clip-art-clothes-png-dress-doll-png-260_3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88640"/>
            <a:ext cx="1441858" cy="2107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s://img1.freepng.ru/20180425/piw/kisspng-sneakers-shoe-air-jordan-clip-art-5ae08fc9b7a304.3681709515246663137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88640"/>
            <a:ext cx="1872208" cy="115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0" name="Picture 18" descr="https://img1.pngindir.com/20180208/fce/kisspng-euclidean-vector-jeans-stock-photography-illustrat-vector-hand-painted-jeans-5a7d169875de30.76956012151814722448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1556792"/>
            <a:ext cx="1258978" cy="3002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0" name="Picture 28" descr="https://img1.freepng.ru/20180715/lhq/kisspng-dress-outerwear-line-neck-clip-art-sweater-png-5b4b468db0e319.88846575153165991772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2420888"/>
            <a:ext cx="1728192" cy="1462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4" name="Picture 32" descr="https://i.pinimg.com/736x/81/85/24/818524dc722c64442dc07462c7482be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9712" y="2276872"/>
            <a:ext cx="1415689" cy="2711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https://sovyatka.ru/wp-content/uploads/kartinki-risunki-odezhdy_1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2348880"/>
            <a:ext cx="1584176" cy="151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6" name="Picture 14" descr="https://i.pinimg.com/236x/91/3f/ce/913fcedcb7042e507c4fadfd8459b245--drawing-fashion-fashion-sketchbook.jpg?nii=t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4293096"/>
            <a:ext cx="1556999" cy="2210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82" name="Picture 30" descr="https://englishforbeginner.ru/wp-content/uploads/2019/01/shorty-275x3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3573016"/>
            <a:ext cx="1476163" cy="161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4" name="Picture 22" descr="https://icon2.kisspng.com/20180204/yoe/kisspng-hat-knit-cap-baseball-cap-clip-art-winter-phone-cliparts-5a77475f0c33c5.4666042915177664950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1720" y="5157192"/>
            <a:ext cx="1368152" cy="1473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8" name="Picture 26" descr="https://www.clipartwiki.com/clipimg/detail/6-63981_download-shoe-clipart-blue-shoe-and-use-in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20072" y="4005064"/>
            <a:ext cx="2232248" cy="1339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2" name="Picture 20" descr="https://pngimage.net/wp-content/uploads/2018/06/rok-png-3-300x200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635896" y="5369835"/>
            <a:ext cx="2232248" cy="1488165"/>
          </a:xfrm>
          <a:prstGeom prst="rect">
            <a:avLst/>
          </a:prstGeom>
          <a:noFill/>
        </p:spPr>
      </p:pic>
      <p:pic>
        <p:nvPicPr>
          <p:cNvPr id="23576" name="Picture 24" descr="https://owips.com/sites/default/files/clipart/socks-clipart/187892/socks-clipart-match-sock-187892-2995866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940152" y="5445224"/>
            <a:ext cx="1344149" cy="1209735"/>
          </a:xfrm>
          <a:prstGeom prst="rect">
            <a:avLst/>
          </a:prstGeom>
          <a:noFill/>
        </p:spPr>
      </p:pic>
      <p:pic>
        <p:nvPicPr>
          <p:cNvPr id="23564" name="Picture 12" descr="http://xn--g1arj2c.xn--p1ai/rki/slovar_ru/img/odezhda/palto_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336" y="4653136"/>
            <a:ext cx="1376613" cy="1973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</TotalTime>
  <Words>18</Words>
  <Application>Microsoft Office PowerPoint</Application>
  <PresentationFormat>Экран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madobad</dc:creator>
  <cp:lastModifiedBy>madobad</cp:lastModifiedBy>
  <cp:revision>5</cp:revision>
  <dcterms:created xsi:type="dcterms:W3CDTF">2020-01-13T15:53:36Z</dcterms:created>
  <dcterms:modified xsi:type="dcterms:W3CDTF">2020-01-13T16:28:49Z</dcterms:modified>
</cp:coreProperties>
</file>