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12E97-EBE8-4979-AECA-812A678D8F8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109EE-6661-43D4-8128-3D631AC458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12E97-EBE8-4979-AECA-812A678D8F8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109EE-6661-43D4-8128-3D631AC458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12E97-EBE8-4979-AECA-812A678D8F8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109EE-6661-43D4-8128-3D631AC458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12E97-EBE8-4979-AECA-812A678D8F8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109EE-6661-43D4-8128-3D631AC458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12E97-EBE8-4979-AECA-812A678D8F8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109EE-6661-43D4-8128-3D631AC458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12E97-EBE8-4979-AECA-812A678D8F8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109EE-6661-43D4-8128-3D631AC458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12E97-EBE8-4979-AECA-812A678D8F8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109EE-6661-43D4-8128-3D631AC458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12E97-EBE8-4979-AECA-812A678D8F8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109EE-6661-43D4-8128-3D631AC458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12E97-EBE8-4979-AECA-812A678D8F8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109EE-6661-43D4-8128-3D631AC458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12E97-EBE8-4979-AECA-812A678D8F8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109EE-6661-43D4-8128-3D631AC458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12E97-EBE8-4979-AECA-812A678D8F8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109EE-6661-43D4-8128-3D631AC458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70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12E97-EBE8-4979-AECA-812A678D8F8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0109EE-6661-43D4-8128-3D631AC458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Выбор языковых средств     для ответа на заданный вопрос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000" dirty="0">
                <a:solidFill>
                  <a:srgbClr val="C00000"/>
                </a:solidFill>
              </a:rPr>
              <a:t>Какое слово нельзя перенести</a:t>
            </a:r>
            <a:r>
              <a:rPr lang="ru-RU" sz="6000" dirty="0"/>
              <a:t>: </a:t>
            </a:r>
            <a:endParaRPr lang="ru-RU" sz="6000" dirty="0" smtClean="0"/>
          </a:p>
          <a:p>
            <a:pPr>
              <a:buNone/>
            </a:pPr>
            <a:r>
              <a:rPr lang="ru-RU" sz="6000" dirty="0" smtClean="0"/>
              <a:t>письмо</a:t>
            </a:r>
            <a:r>
              <a:rPr lang="ru-RU" sz="6000" dirty="0"/>
              <a:t>, книжка, якорь, площадь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000" dirty="0" smtClean="0"/>
              <a:t>   </a:t>
            </a:r>
            <a:r>
              <a:rPr lang="ru-RU" sz="6000" dirty="0" smtClean="0">
                <a:solidFill>
                  <a:srgbClr val="C00000"/>
                </a:solidFill>
              </a:rPr>
              <a:t>В </a:t>
            </a:r>
            <a:r>
              <a:rPr lang="ru-RU" sz="6000" dirty="0">
                <a:solidFill>
                  <a:srgbClr val="C00000"/>
                </a:solidFill>
              </a:rPr>
              <a:t>каком слове букв больше, чем звуков</a:t>
            </a:r>
            <a:r>
              <a:rPr lang="ru-RU" sz="6000" dirty="0"/>
              <a:t>: </a:t>
            </a:r>
            <a:r>
              <a:rPr lang="ru-RU" sz="7200" dirty="0"/>
              <a:t>пила, соль, перья, дом</a:t>
            </a:r>
            <a:endParaRPr lang="ru-RU" sz="6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800" dirty="0">
                <a:solidFill>
                  <a:srgbClr val="C00000"/>
                </a:solidFill>
              </a:rPr>
              <a:t>В каком слове букв меньше, чем звуков: </a:t>
            </a:r>
            <a:endParaRPr lang="ru-RU" sz="48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6600" dirty="0" smtClean="0"/>
              <a:t>степь</a:t>
            </a:r>
            <a:r>
              <a:rPr lang="ru-RU" sz="6600" dirty="0"/>
              <a:t>, яблоки, лейка, берёзы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800" dirty="0">
                <a:solidFill>
                  <a:srgbClr val="C00000"/>
                </a:solidFill>
              </a:rPr>
              <a:t>Укажите слово, в котором все согласные звуки мягкие</a:t>
            </a:r>
            <a:r>
              <a:rPr lang="ru-RU" dirty="0"/>
              <a:t>: </a:t>
            </a:r>
            <a:r>
              <a:rPr lang="ru-RU" sz="6000" dirty="0"/>
              <a:t>пенал, коньки, вьюга,                         печки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Составь и запиши  из  слов  предложение.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000" dirty="0">
                <a:solidFill>
                  <a:srgbClr val="C00000"/>
                </a:solidFill>
              </a:rPr>
              <a:t>Это предложения или просто слова? </a:t>
            </a:r>
            <a:endParaRPr lang="ru-RU" dirty="0"/>
          </a:p>
          <a:p>
            <a:pPr>
              <a:buNone/>
            </a:pPr>
            <a:r>
              <a:rPr lang="ru-RU" dirty="0"/>
              <a:t> </a:t>
            </a:r>
            <a:r>
              <a:rPr lang="ru-RU" sz="5400" dirty="0"/>
              <a:t>урок, русского, идет, языка; </a:t>
            </a:r>
            <a:endParaRPr lang="ru-RU" sz="5400" dirty="0" smtClean="0"/>
          </a:p>
          <a:p>
            <a:pPr>
              <a:buNone/>
            </a:pPr>
            <a:r>
              <a:rPr lang="ru-RU" sz="5400" dirty="0" smtClean="0"/>
              <a:t>как</a:t>
            </a:r>
            <a:r>
              <a:rPr lang="ru-RU" sz="5400" dirty="0"/>
              <a:t>, сделать, не, </a:t>
            </a:r>
            <a:r>
              <a:rPr lang="ru-RU" sz="5400" dirty="0" smtClean="0"/>
              <a:t>ошибку; </a:t>
            </a:r>
            <a:br>
              <a:rPr lang="ru-RU" sz="5400" dirty="0" smtClean="0"/>
            </a:br>
            <a:endParaRPr lang="ru-RU" sz="5400" dirty="0" smtClean="0"/>
          </a:p>
          <a:p>
            <a:pPr>
              <a:buNone/>
            </a:pPr>
            <a:r>
              <a:rPr lang="ru-RU" sz="5400" dirty="0" smtClean="0"/>
              <a:t>внимателен</a:t>
            </a:r>
            <a:r>
              <a:rPr lang="ru-RU" sz="5400" dirty="0"/>
              <a:t>, будь, на, уроке; </a:t>
            </a:r>
            <a:br>
              <a:rPr lang="ru-RU" sz="5400" dirty="0"/>
            </a:b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001056" cy="63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92</Words>
  <Application>Microsoft Office PowerPoint</Application>
  <PresentationFormat>Экран (4:3)</PresentationFormat>
  <Paragraphs>12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Выбор языковых средств     для ответа на заданный вопрос</vt:lpstr>
      <vt:lpstr>Слайд 2</vt:lpstr>
      <vt:lpstr>Слайд 3</vt:lpstr>
      <vt:lpstr>Слайд 4</vt:lpstr>
      <vt:lpstr>Слайд 5</vt:lpstr>
      <vt:lpstr>Составь и запиши  из  слов  предложение.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Выбор языковых средств     для ответа на заданный вопрос</dc:title>
  <dc:creator>User</dc:creator>
  <cp:lastModifiedBy>User</cp:lastModifiedBy>
  <cp:revision>3</cp:revision>
  <dcterms:created xsi:type="dcterms:W3CDTF">2023-09-27T19:39:00Z</dcterms:created>
  <dcterms:modified xsi:type="dcterms:W3CDTF">2023-10-03T16:00:07Z</dcterms:modified>
</cp:coreProperties>
</file>