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E1108-1250-46F5-9C6B-9C9FD7360C99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2CE8D-42B0-46B2-A177-748077DA63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E1108-1250-46F5-9C6B-9C9FD7360C99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2CE8D-42B0-46B2-A177-748077DA63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E1108-1250-46F5-9C6B-9C9FD7360C99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2CE8D-42B0-46B2-A177-748077DA63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E1108-1250-46F5-9C6B-9C9FD7360C99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2CE8D-42B0-46B2-A177-748077DA63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E1108-1250-46F5-9C6B-9C9FD7360C99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2CE8D-42B0-46B2-A177-748077DA63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E1108-1250-46F5-9C6B-9C9FD7360C99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2CE8D-42B0-46B2-A177-748077DA63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E1108-1250-46F5-9C6B-9C9FD7360C99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2CE8D-42B0-46B2-A177-748077DA63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E1108-1250-46F5-9C6B-9C9FD7360C99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2CE8D-42B0-46B2-A177-748077DA63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E1108-1250-46F5-9C6B-9C9FD7360C99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2CE8D-42B0-46B2-A177-748077DA63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E1108-1250-46F5-9C6B-9C9FD7360C99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2CE8D-42B0-46B2-A177-748077DA63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E1108-1250-46F5-9C6B-9C9FD7360C99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2CE8D-42B0-46B2-A177-748077DA63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43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BE1108-1250-46F5-9C6B-9C9FD7360C99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42CE8D-42B0-46B2-A177-748077DA63D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выбор языковых средств для выражения собственного мнения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857232"/>
            <a:ext cx="8229600" cy="5214974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4000" dirty="0"/>
              <a:t>Коля обидел Веру. Взял книгу не спросив разрешения. Вера плачет. Как попросить прощение?</a:t>
            </a:r>
          </a:p>
          <a:p>
            <a:pPr>
              <a:buNone/>
            </a:pPr>
            <a:r>
              <a:rPr lang="ru-RU" sz="4000" dirty="0"/>
              <a:t>- </a:t>
            </a:r>
            <a:r>
              <a:rPr lang="ru-RU" sz="4400" b="1" dirty="0"/>
              <a:t>Да хватит тебе.</a:t>
            </a:r>
          </a:p>
          <a:p>
            <a:pPr>
              <a:buNone/>
            </a:pPr>
            <a:r>
              <a:rPr lang="ru-RU" sz="4400" b="1" dirty="0"/>
              <a:t>- Прости меня.</a:t>
            </a:r>
          </a:p>
          <a:p>
            <a:pPr>
              <a:buNone/>
            </a:pPr>
            <a:r>
              <a:rPr lang="ru-RU" sz="4400" b="1" dirty="0"/>
              <a:t>- Вера! Извини меня, пожалуйста!</a:t>
            </a:r>
          </a:p>
          <a:p>
            <a:pPr>
              <a:buNone/>
            </a:pPr>
            <a:endParaRPr lang="ru-RU" sz="4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7000924" cy="6448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Найдите  в  тексте  диалог.</a:t>
            </a:r>
          </a:p>
          <a:p>
            <a:r>
              <a:rPr lang="ru-RU" sz="4800" dirty="0" smtClean="0"/>
              <a:t>Запишите  ответы  на  вопросы.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6000" dirty="0"/>
              <a:t>. </a:t>
            </a:r>
            <a:r>
              <a:rPr lang="ru-RU" sz="6000" b="1" dirty="0" err="1"/>
              <a:t>гурец</a:t>
            </a:r>
            <a:r>
              <a:rPr lang="ru-RU" sz="6000" b="1" dirty="0"/>
              <a:t>,  </a:t>
            </a:r>
            <a:r>
              <a:rPr lang="ru-RU" sz="6000" b="1" dirty="0" err="1"/>
              <a:t>ов</a:t>
            </a:r>
            <a:r>
              <a:rPr lang="ru-RU" sz="6000" b="1" dirty="0"/>
              <a:t> . </a:t>
            </a:r>
            <a:r>
              <a:rPr lang="ru-RU" sz="6000" b="1" dirty="0" err="1"/>
              <a:t>щ</a:t>
            </a:r>
            <a:r>
              <a:rPr lang="ru-RU" sz="6000" b="1" dirty="0"/>
              <a:t>,  л . пата,  т . </a:t>
            </a:r>
            <a:r>
              <a:rPr lang="ru-RU" sz="6000" b="1" dirty="0" err="1"/>
              <a:t>варищ</a:t>
            </a:r>
            <a:r>
              <a:rPr lang="ru-RU" sz="6000" b="1" dirty="0"/>
              <a:t>,  </a:t>
            </a:r>
            <a:r>
              <a:rPr lang="ru-RU" sz="6000" b="1" dirty="0" err="1"/>
              <a:t>п</a:t>
            </a:r>
            <a:r>
              <a:rPr lang="ru-RU" sz="6000" b="1" dirty="0"/>
              <a:t> . </a:t>
            </a:r>
            <a:r>
              <a:rPr lang="ru-RU" sz="6000" b="1" dirty="0" err="1"/>
              <a:t>льто</a:t>
            </a:r>
            <a:r>
              <a:rPr lang="ru-RU" sz="6000" b="1" dirty="0"/>
              <a:t>,  </a:t>
            </a:r>
            <a:endParaRPr lang="ru-RU" sz="6000" b="1" dirty="0" smtClean="0"/>
          </a:p>
          <a:p>
            <a:pPr>
              <a:buNone/>
            </a:pPr>
            <a:r>
              <a:rPr lang="ru-RU" sz="6000" b="1" dirty="0" smtClean="0"/>
              <a:t>к </a:t>
            </a:r>
            <a:r>
              <a:rPr lang="ru-RU" sz="6000" b="1" dirty="0"/>
              <a:t>. </a:t>
            </a:r>
            <a:r>
              <a:rPr lang="ru-RU" sz="6000" b="1" dirty="0" err="1"/>
              <a:t>ньки</a:t>
            </a:r>
            <a:r>
              <a:rPr lang="ru-RU" sz="6000" b="1" dirty="0"/>
              <a:t>,  с . </a:t>
            </a:r>
            <a:r>
              <a:rPr lang="ru-RU" sz="6000" b="1" dirty="0" err="1"/>
              <a:t>нтябрь</a:t>
            </a:r>
            <a:r>
              <a:rPr lang="ru-RU" sz="6000" b="1" dirty="0"/>
              <a:t>,  </a:t>
            </a:r>
            <a:endParaRPr lang="ru-RU" sz="6000" b="1" dirty="0" smtClean="0"/>
          </a:p>
          <a:p>
            <a:pPr>
              <a:buNone/>
            </a:pPr>
            <a:r>
              <a:rPr lang="ru-RU" sz="6000" b="1" dirty="0" smtClean="0"/>
              <a:t> . </a:t>
            </a:r>
            <a:r>
              <a:rPr lang="ru-RU" sz="6000" b="1" dirty="0" err="1" smtClean="0"/>
              <a:t>ктябрь</a:t>
            </a:r>
            <a:r>
              <a:rPr lang="ru-RU" sz="6000" b="1" dirty="0"/>
              <a:t>,  </a:t>
            </a:r>
            <a:r>
              <a:rPr lang="ru-RU" sz="6000" b="1" dirty="0" err="1"/>
              <a:t>мес.ц</a:t>
            </a:r>
            <a:endParaRPr lang="ru-RU" sz="6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14290"/>
            <a:ext cx="8572560" cy="6429420"/>
          </a:xfrm>
        </p:spPr>
        <p:txBody>
          <a:bodyPr>
            <a:noAutofit/>
          </a:bodyPr>
          <a:lstStyle/>
          <a:p>
            <a:r>
              <a:rPr lang="ru-RU" sz="3600" dirty="0"/>
              <a:t>Утром я пришёл в школу и сказал всем _____. Помог однокласснице снять пальто и услышал от неё ______. Мой друг поблагодарил бабушку за вкусный завтрак словом ______. Я случайно толкнул соседа по парте и попросил прощения словами ________ _________. Обращаясь к кому – либо с просьбой мы говорим _______ ________. Прощаясь, произносим _________. .</a:t>
            </a:r>
          </a:p>
          <a:p>
            <a:endParaRPr lang="ru-RU" sz="3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357166"/>
            <a:ext cx="8229600" cy="6143668"/>
          </a:xfrm>
        </p:spPr>
        <p:txBody>
          <a:bodyPr>
            <a:normAutofit/>
          </a:bodyPr>
          <a:lstStyle/>
          <a:p>
            <a:r>
              <a:rPr lang="ru-RU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равствуйте</a:t>
            </a:r>
          </a:p>
          <a:p>
            <a:r>
              <a:rPr lang="ru-RU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</a:t>
            </a:r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endParaRPr lang="ru-RU" sz="4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r>
              <a:rPr lang="ru-RU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лагодарю</a:t>
            </a:r>
          </a:p>
          <a:p>
            <a:r>
              <a:rPr lang="ru-RU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остите</a:t>
            </a:r>
          </a:p>
          <a:p>
            <a:r>
              <a:rPr lang="ru-RU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жалуйста</a:t>
            </a:r>
          </a:p>
          <a:p>
            <a:r>
              <a:rPr lang="ru-RU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будь</a:t>
            </a:r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 любезны</a:t>
            </a:r>
          </a:p>
          <a:p>
            <a:r>
              <a:rPr lang="ru-RU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свид</a:t>
            </a:r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ния</a:t>
            </a:r>
          </a:p>
          <a:p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b="1" i="1" dirty="0">
                <a:solidFill>
                  <a:srgbClr val="FF0000"/>
                </a:solidFill>
              </a:rPr>
              <a:t>Диалог</a:t>
            </a:r>
            <a:r>
              <a:rPr lang="ru-RU" sz="5400" b="1" i="1" dirty="0"/>
              <a:t> </a:t>
            </a:r>
            <a:r>
              <a:rPr lang="ru-RU" sz="5400" b="1" i="1" dirty="0" smtClean="0"/>
              <a:t>- это </a:t>
            </a:r>
            <a:r>
              <a:rPr lang="ru-RU" sz="5400" b="1" i="1" dirty="0"/>
              <a:t>разговор двух </a:t>
            </a:r>
            <a:r>
              <a:rPr lang="ru-RU" sz="5400" b="1" i="1" dirty="0" smtClean="0"/>
              <a:t> лиц</a:t>
            </a:r>
            <a:r>
              <a:rPr lang="ru-RU" sz="5400" b="1" i="1" dirty="0"/>
              <a:t>. В диалоге говорящие обмениваются </a:t>
            </a:r>
            <a:r>
              <a:rPr lang="ru-RU" sz="5400" b="1" i="1" dirty="0" smtClean="0"/>
              <a:t>высказываниями</a:t>
            </a:r>
            <a:endParaRPr lang="ru-RU" sz="5400" dirty="0"/>
          </a:p>
          <a:p>
            <a:endParaRPr lang="ru-RU" sz="5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u="sng" dirty="0"/>
              <a:t>Приветствие</a:t>
            </a:r>
            <a:endParaRPr lang="ru-RU" sz="4000" b="1" dirty="0"/>
          </a:p>
          <a:p>
            <a:pPr>
              <a:buNone/>
            </a:pPr>
            <a:r>
              <a:rPr lang="ru-RU" sz="4000" b="1" dirty="0"/>
              <a:t>- Здравствуй, сынок!</a:t>
            </a:r>
          </a:p>
          <a:p>
            <a:pPr>
              <a:buNone/>
            </a:pPr>
            <a:r>
              <a:rPr lang="ru-RU" sz="4000" b="1" dirty="0"/>
              <a:t>-Здравствуй, мамочка! Рад тебя видеть!</a:t>
            </a:r>
          </a:p>
          <a:p>
            <a:pPr>
              <a:buNone/>
            </a:pPr>
            <a:r>
              <a:rPr lang="ru-RU" sz="4000" b="1" dirty="0" smtClean="0"/>
              <a:t>-Какая </a:t>
            </a:r>
            <a:r>
              <a:rPr lang="ru-RU" sz="4000" b="1" dirty="0"/>
              <a:t>ты красивая!</a:t>
            </a:r>
          </a:p>
          <a:p>
            <a:pPr>
              <a:buNone/>
            </a:pPr>
            <a:r>
              <a:rPr lang="ru-RU" sz="4000" b="1" dirty="0"/>
              <a:t>-Спасибо. Мне приятно это слышать. Как дела?</a:t>
            </a:r>
          </a:p>
          <a:p>
            <a:pPr>
              <a:buNone/>
            </a:pPr>
            <a:r>
              <a:rPr lang="ru-RU" sz="4000" b="1" dirty="0"/>
              <a:t>-Все в порядке.</a:t>
            </a:r>
          </a:p>
          <a:p>
            <a:pPr>
              <a:buNone/>
            </a:pPr>
            <a:endParaRPr lang="ru-RU" sz="40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400" b="1" i="1" u="sng" dirty="0"/>
              <a:t>Просьба:</a:t>
            </a:r>
            <a:endParaRPr lang="ru-RU" sz="4400" b="1" dirty="0"/>
          </a:p>
          <a:p>
            <a:pPr>
              <a:buNone/>
            </a:pPr>
            <a:r>
              <a:rPr lang="ru-RU" sz="4400" b="1" dirty="0"/>
              <a:t>- </a:t>
            </a:r>
            <a:r>
              <a:rPr lang="ru-RU" sz="4400" b="1" dirty="0" err="1"/>
              <a:t>Папа,ты</a:t>
            </a:r>
            <a:r>
              <a:rPr lang="ru-RU" sz="4400" b="1" dirty="0"/>
              <a:t> так здорово в прошлый раз накачал камеру! Я целый месяц катался. Помоги мне сегодня…</a:t>
            </a:r>
          </a:p>
          <a:p>
            <a:pPr>
              <a:buNone/>
            </a:pPr>
            <a:r>
              <a:rPr lang="ru-RU" sz="4400" b="1" dirty="0"/>
              <a:t>-Хорошо. Сделаю.</a:t>
            </a:r>
          </a:p>
          <a:p>
            <a:pPr>
              <a:buNone/>
            </a:pPr>
            <a:endParaRPr lang="ru-RU" sz="44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4800" b="1" i="1" u="sng" dirty="0"/>
              <a:t>Благодарность:</a:t>
            </a:r>
            <a:endParaRPr lang="ru-RU" sz="4800" b="1" dirty="0"/>
          </a:p>
          <a:p>
            <a:pPr>
              <a:buNone/>
            </a:pPr>
            <a:r>
              <a:rPr lang="ru-RU" sz="4800" b="1" dirty="0"/>
              <a:t>- Бабуля, спасибо за обед. Все очень вкусно. Ты замечательно готовишь.</a:t>
            </a:r>
          </a:p>
          <a:p>
            <a:pPr>
              <a:buNone/>
            </a:pPr>
            <a:r>
              <a:rPr lang="ru-RU" sz="4800" b="1" dirty="0"/>
              <a:t>-Я рада это слышать. На здоровье!</a:t>
            </a:r>
          </a:p>
          <a:p>
            <a:pPr>
              <a:buNone/>
            </a:pPr>
            <a:endParaRPr lang="ru-RU" sz="48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ru-RU" dirty="0"/>
              <a:t>Вы опоздали на урок и хотите войти в класс. Как выразить просьбу вежливо?</a:t>
            </a:r>
          </a:p>
          <a:p>
            <a:pPr>
              <a:buNone/>
            </a:pPr>
            <a:r>
              <a:rPr lang="ru-RU" sz="4800" dirty="0"/>
              <a:t>- Я войду.</a:t>
            </a:r>
          </a:p>
          <a:p>
            <a:pPr>
              <a:buNone/>
            </a:pPr>
            <a:r>
              <a:rPr lang="ru-RU" sz="4800" dirty="0"/>
              <a:t>- Можно войти?</a:t>
            </a:r>
          </a:p>
          <a:p>
            <a:pPr>
              <a:buNone/>
            </a:pPr>
            <a:r>
              <a:rPr lang="ru-RU" sz="4800" dirty="0"/>
              <a:t>- Извините, можно войти?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271</Words>
  <Application>Microsoft Office PowerPoint</Application>
  <PresentationFormat>Экран (4:3)</PresentationFormat>
  <Paragraphs>35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выбор языковых средств для выражения собственного мнения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выбор языковых средств для выражения собственного мнения</dc:title>
  <dc:creator>User</dc:creator>
  <cp:lastModifiedBy>User</cp:lastModifiedBy>
  <cp:revision>3</cp:revision>
  <dcterms:created xsi:type="dcterms:W3CDTF">2023-09-28T19:49:46Z</dcterms:created>
  <dcterms:modified xsi:type="dcterms:W3CDTF">2023-10-03T16:02:18Z</dcterms:modified>
</cp:coreProperties>
</file>