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omments/comment3.xml" ContentType="application/vnd.openxmlformats-officedocument.presentationml.comment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7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5" r:id="rId7"/>
    <p:sldId id="262" r:id="rId8"/>
    <p:sldId id="263" r:id="rId9"/>
    <p:sldId id="264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Шульга Дарья" initials="ШД" lastIdx="6" clrIdx="0">
    <p:extLst>
      <p:ext uri="{19B8F6BF-5375-455C-9EA6-DF929625EA0E}">
        <p15:presenceInfo xmlns:p15="http://schemas.microsoft.com/office/powerpoint/2012/main" userId="20cf515a3bb1443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9CF60CF-7FD1-4D88-8658-5A91C6377255}" v="6" dt="2023-02-09T09:21:49.70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8" autoAdjust="0"/>
    <p:restoredTop sz="94660"/>
  </p:normalViewPr>
  <p:slideViewPr>
    <p:cSldViewPr snapToGrid="0">
      <p:cViewPr varScale="1">
        <p:scale>
          <a:sx n="77" d="100"/>
          <a:sy n="77" d="100"/>
        </p:scale>
        <p:origin x="19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Шульга Дарья" userId="20cf515a3bb14431" providerId="LiveId" clId="{D9CF60CF-7FD1-4D88-8658-5A91C6377255}"/>
    <pc:docChg chg="undo custSel addSld delSld modSld">
      <pc:chgData name="Шульга Дарья" userId="20cf515a3bb14431" providerId="LiveId" clId="{D9CF60CF-7FD1-4D88-8658-5A91C6377255}" dt="2023-02-26T13:08:00.140" v="4248" actId="122"/>
      <pc:docMkLst>
        <pc:docMk/>
      </pc:docMkLst>
      <pc:sldChg chg="delSp modSp new mod">
        <pc:chgData name="Шульга Дарья" userId="20cf515a3bb14431" providerId="LiveId" clId="{D9CF60CF-7FD1-4D88-8658-5A91C6377255}" dt="2023-02-23T11:38:26.546" v="1276" actId="122"/>
        <pc:sldMkLst>
          <pc:docMk/>
          <pc:sldMk cId="3001849839" sldId="256"/>
        </pc:sldMkLst>
        <pc:spChg chg="mod">
          <ac:chgData name="Шульга Дарья" userId="20cf515a3bb14431" providerId="LiveId" clId="{D9CF60CF-7FD1-4D88-8658-5A91C6377255}" dt="2023-02-23T11:38:26.546" v="1276" actId="122"/>
          <ac:spMkLst>
            <pc:docMk/>
            <pc:sldMk cId="3001849839" sldId="256"/>
            <ac:spMk id="2" creationId="{B4FADF19-1966-DE2B-606C-83D45A851EDB}"/>
          </ac:spMkLst>
        </pc:spChg>
        <pc:spChg chg="del mod">
          <ac:chgData name="Шульга Дарья" userId="20cf515a3bb14431" providerId="LiveId" clId="{D9CF60CF-7FD1-4D88-8658-5A91C6377255}" dt="2023-02-09T09:22:21.901" v="107" actId="21"/>
          <ac:spMkLst>
            <pc:docMk/>
            <pc:sldMk cId="3001849839" sldId="256"/>
            <ac:spMk id="3" creationId="{77ACE7C7-C1D2-ECD4-2516-0FBD953CA346}"/>
          </ac:spMkLst>
        </pc:spChg>
      </pc:sldChg>
      <pc:sldChg chg="addSp delSp modSp new mod modClrScheme addCm modCm chgLayout">
        <pc:chgData name="Шульга Дарья" userId="20cf515a3bb14431" providerId="LiveId" clId="{D9CF60CF-7FD1-4D88-8658-5A91C6377255}" dt="2023-02-26T10:22:37.453" v="2930" actId="255"/>
        <pc:sldMkLst>
          <pc:docMk/>
          <pc:sldMk cId="3132689310" sldId="257"/>
        </pc:sldMkLst>
        <pc:spChg chg="mod ord">
          <ac:chgData name="Шульга Дарья" userId="20cf515a3bb14431" providerId="LiveId" clId="{D9CF60CF-7FD1-4D88-8658-5A91C6377255}" dt="2023-02-23T16:06:21.381" v="1930" actId="1076"/>
          <ac:spMkLst>
            <pc:docMk/>
            <pc:sldMk cId="3132689310" sldId="257"/>
            <ac:spMk id="2" creationId="{4DC470B1-A94E-3AF7-C28C-4E0484D2E918}"/>
          </ac:spMkLst>
        </pc:spChg>
        <pc:spChg chg="del mod ord">
          <ac:chgData name="Шульга Дарья" userId="20cf515a3bb14431" providerId="LiveId" clId="{D9CF60CF-7FD1-4D88-8658-5A91C6377255}" dt="2023-02-21T15:47:31.579" v="128" actId="700"/>
          <ac:spMkLst>
            <pc:docMk/>
            <pc:sldMk cId="3132689310" sldId="257"/>
            <ac:spMk id="3" creationId="{71B460B1-BD6F-BF16-8EA2-5F1875078F41}"/>
          </ac:spMkLst>
        </pc:spChg>
        <pc:spChg chg="add mod">
          <ac:chgData name="Шульга Дарья" userId="20cf515a3bb14431" providerId="LiveId" clId="{D9CF60CF-7FD1-4D88-8658-5A91C6377255}" dt="2023-02-26T10:22:37.453" v="2930" actId="255"/>
          <ac:spMkLst>
            <pc:docMk/>
            <pc:sldMk cId="3132689310" sldId="257"/>
            <ac:spMk id="3" creationId="{D2F3556A-BE0E-55CA-FCD8-D7CD4300F95F}"/>
          </ac:spMkLst>
        </pc:spChg>
        <pc:spChg chg="add mod ord">
          <ac:chgData name="Шульга Дарья" userId="20cf515a3bb14431" providerId="LiveId" clId="{D9CF60CF-7FD1-4D88-8658-5A91C6377255}" dt="2023-02-25T13:39:28.614" v="2598" actId="1076"/>
          <ac:spMkLst>
            <pc:docMk/>
            <pc:sldMk cId="3132689310" sldId="257"/>
            <ac:spMk id="4" creationId="{24FC3602-4955-F621-68C6-49593754AC23}"/>
          </ac:spMkLst>
        </pc:spChg>
        <pc:spChg chg="add mod ord">
          <ac:chgData name="Шульга Дарья" userId="20cf515a3bb14431" providerId="LiveId" clId="{D9CF60CF-7FD1-4D88-8658-5A91C6377255}" dt="2023-02-25T13:40:20.077" v="2620" actId="27636"/>
          <ac:spMkLst>
            <pc:docMk/>
            <pc:sldMk cId="3132689310" sldId="257"/>
            <ac:spMk id="5" creationId="{353F24D8-D52F-EAF6-466E-ED18781A1732}"/>
          </ac:spMkLst>
        </pc:spChg>
        <pc:spChg chg="add mod ord">
          <ac:chgData name="Шульга Дарья" userId="20cf515a3bb14431" providerId="LiveId" clId="{D9CF60CF-7FD1-4D88-8658-5A91C6377255}" dt="2023-02-25T13:39:53.184" v="2608" actId="1076"/>
          <ac:spMkLst>
            <pc:docMk/>
            <pc:sldMk cId="3132689310" sldId="257"/>
            <ac:spMk id="6" creationId="{95C889B8-68BD-85C5-1D83-231234AFCB89}"/>
          </ac:spMkLst>
        </pc:spChg>
        <pc:spChg chg="add mod ord">
          <ac:chgData name="Шульга Дарья" userId="20cf515a3bb14431" providerId="LiveId" clId="{D9CF60CF-7FD1-4D88-8658-5A91C6377255}" dt="2023-02-25T13:40:20.077" v="2621" actId="27636"/>
          <ac:spMkLst>
            <pc:docMk/>
            <pc:sldMk cId="3132689310" sldId="257"/>
            <ac:spMk id="7" creationId="{22C8F243-29E3-A273-BA66-10A3D1961CC0}"/>
          </ac:spMkLst>
        </pc:spChg>
      </pc:sldChg>
      <pc:sldChg chg="addSp delSp modSp new mod modClrScheme addCm modCm chgLayout">
        <pc:chgData name="Шульга Дарья" userId="20cf515a3bb14431" providerId="LiveId" clId="{D9CF60CF-7FD1-4D88-8658-5A91C6377255}" dt="2023-02-25T14:14:19.692" v="2629" actId="20577"/>
        <pc:sldMkLst>
          <pc:docMk/>
          <pc:sldMk cId="369647590" sldId="258"/>
        </pc:sldMkLst>
        <pc:spChg chg="mod ord">
          <ac:chgData name="Шульга Дарья" userId="20cf515a3bb14431" providerId="LiveId" clId="{D9CF60CF-7FD1-4D88-8658-5A91C6377255}" dt="2023-02-23T16:06:55.176" v="1932" actId="13822"/>
          <ac:spMkLst>
            <pc:docMk/>
            <pc:sldMk cId="369647590" sldId="258"/>
            <ac:spMk id="2" creationId="{0C94E688-F434-11C6-9141-26D59178D8C4}"/>
          </ac:spMkLst>
        </pc:spChg>
        <pc:spChg chg="del mod">
          <ac:chgData name="Шульга Дарья" userId="20cf515a3bb14431" providerId="LiveId" clId="{D9CF60CF-7FD1-4D88-8658-5A91C6377255}" dt="2023-02-22T14:58:37.127" v="324" actId="700"/>
          <ac:spMkLst>
            <pc:docMk/>
            <pc:sldMk cId="369647590" sldId="258"/>
            <ac:spMk id="3" creationId="{AEACB4D1-B8B4-7F49-8D29-6399B908BBF6}"/>
          </ac:spMkLst>
        </pc:spChg>
        <pc:spChg chg="mod ord">
          <ac:chgData name="Шульга Дарья" userId="20cf515a3bb14431" providerId="LiveId" clId="{D9CF60CF-7FD1-4D88-8658-5A91C6377255}" dt="2023-02-25T14:14:19.692" v="2629" actId="20577"/>
          <ac:spMkLst>
            <pc:docMk/>
            <pc:sldMk cId="369647590" sldId="258"/>
            <ac:spMk id="4" creationId="{4D231B81-FFB9-5F26-7338-52E2C4D56507}"/>
          </ac:spMkLst>
        </pc:spChg>
        <pc:spChg chg="del mod">
          <ac:chgData name="Шульга Дарья" userId="20cf515a3bb14431" providerId="LiveId" clId="{D9CF60CF-7FD1-4D88-8658-5A91C6377255}" dt="2023-02-22T14:58:37.127" v="324" actId="700"/>
          <ac:spMkLst>
            <pc:docMk/>
            <pc:sldMk cId="369647590" sldId="258"/>
            <ac:spMk id="5" creationId="{1D7AD0FF-FE29-4226-AC30-300D5FD6B62A}"/>
          </ac:spMkLst>
        </pc:spChg>
        <pc:spChg chg="del mod">
          <ac:chgData name="Шульга Дарья" userId="20cf515a3bb14431" providerId="LiveId" clId="{D9CF60CF-7FD1-4D88-8658-5A91C6377255}" dt="2023-02-22T14:58:37.127" v="324" actId="700"/>
          <ac:spMkLst>
            <pc:docMk/>
            <pc:sldMk cId="369647590" sldId="258"/>
            <ac:spMk id="6" creationId="{1B239F4A-79C2-DB7C-00E7-0E074B739045}"/>
          </ac:spMkLst>
        </pc:spChg>
        <pc:spChg chg="add mod">
          <ac:chgData name="Шульга Дарья" userId="20cf515a3bb14431" providerId="LiveId" clId="{D9CF60CF-7FD1-4D88-8658-5A91C6377255}" dt="2023-02-22T15:13:28.726" v="706" actId="20577"/>
          <ac:spMkLst>
            <pc:docMk/>
            <pc:sldMk cId="369647590" sldId="258"/>
            <ac:spMk id="7" creationId="{3D73F238-0731-1847-B58E-1ED99ADC3669}"/>
          </ac:spMkLst>
        </pc:spChg>
        <pc:spChg chg="add mod">
          <ac:chgData name="Шульга Дарья" userId="20cf515a3bb14431" providerId="LiveId" clId="{D9CF60CF-7FD1-4D88-8658-5A91C6377255}" dt="2023-02-23T15:28:31.125" v="1789" actId="207"/>
          <ac:spMkLst>
            <pc:docMk/>
            <pc:sldMk cId="369647590" sldId="258"/>
            <ac:spMk id="8" creationId="{ACC978BD-9AC4-46EE-7A09-E0799EA8640F}"/>
          </ac:spMkLst>
        </pc:spChg>
        <pc:spChg chg="add del">
          <ac:chgData name="Шульга Дарья" userId="20cf515a3bb14431" providerId="LiveId" clId="{D9CF60CF-7FD1-4D88-8658-5A91C6377255}" dt="2023-02-22T15:16:20.425" v="713" actId="21"/>
          <ac:spMkLst>
            <pc:docMk/>
            <pc:sldMk cId="369647590" sldId="258"/>
            <ac:spMk id="9" creationId="{EB1D3AB0-2F8D-B069-339C-FDC8E9CC45F1}"/>
          </ac:spMkLst>
        </pc:spChg>
        <pc:spChg chg="add mod">
          <ac:chgData name="Шульга Дарья" userId="20cf515a3bb14431" providerId="LiveId" clId="{D9CF60CF-7FD1-4D88-8658-5A91C6377255}" dt="2023-02-22T15:17:44.976" v="744" actId="20577"/>
          <ac:spMkLst>
            <pc:docMk/>
            <pc:sldMk cId="369647590" sldId="258"/>
            <ac:spMk id="12" creationId="{DF976535-23EE-73C6-8AB1-7C3D0B3A9B08}"/>
          </ac:spMkLst>
        </pc:spChg>
        <pc:picChg chg="add mod">
          <ac:chgData name="Шульга Дарья" userId="20cf515a3bb14431" providerId="LiveId" clId="{D9CF60CF-7FD1-4D88-8658-5A91C6377255}" dt="2023-02-23T11:40:38.847" v="1278" actId="14100"/>
          <ac:picMkLst>
            <pc:docMk/>
            <pc:sldMk cId="369647590" sldId="258"/>
            <ac:picMk id="10" creationId="{9283B6F5-82B1-ED9D-3C55-02B022DBC10F}"/>
          </ac:picMkLst>
        </pc:picChg>
        <pc:picChg chg="add del mod">
          <ac:chgData name="Шульга Дарья" userId="20cf515a3bb14431" providerId="LiveId" clId="{D9CF60CF-7FD1-4D88-8658-5A91C6377255}" dt="2023-02-22T15:17:11.251" v="724" actId="478"/>
          <ac:picMkLst>
            <pc:docMk/>
            <pc:sldMk cId="369647590" sldId="258"/>
            <ac:picMk id="11" creationId="{7D7FCA43-1EAC-215C-36D9-F80CA9363EC0}"/>
          </ac:picMkLst>
        </pc:picChg>
      </pc:sldChg>
      <pc:sldChg chg="addSp delSp modSp new mod modClrScheme chgLayout">
        <pc:chgData name="Шульга Дарья" userId="20cf515a3bb14431" providerId="LiveId" clId="{D9CF60CF-7FD1-4D88-8658-5A91C6377255}" dt="2023-02-23T16:30:52.107" v="2093" actId="20577"/>
        <pc:sldMkLst>
          <pc:docMk/>
          <pc:sldMk cId="989129252" sldId="259"/>
        </pc:sldMkLst>
        <pc:spChg chg="del mod ord">
          <ac:chgData name="Шульга Дарья" userId="20cf515a3bb14431" providerId="LiveId" clId="{D9CF60CF-7FD1-4D88-8658-5A91C6377255}" dt="2023-02-22T14:58:48.480" v="325" actId="700"/>
          <ac:spMkLst>
            <pc:docMk/>
            <pc:sldMk cId="989129252" sldId="259"/>
            <ac:spMk id="2" creationId="{8DAA2DF1-71D5-EBE0-70E2-4D6A142A10ED}"/>
          </ac:spMkLst>
        </pc:spChg>
        <pc:spChg chg="del mod">
          <ac:chgData name="Шульга Дарья" userId="20cf515a3bb14431" providerId="LiveId" clId="{D9CF60CF-7FD1-4D88-8658-5A91C6377255}" dt="2023-02-22T14:58:48.480" v="325" actId="700"/>
          <ac:spMkLst>
            <pc:docMk/>
            <pc:sldMk cId="989129252" sldId="259"/>
            <ac:spMk id="3" creationId="{47E78098-1CA3-2E6C-DC0D-C6BCB4DF72B0}"/>
          </ac:spMkLst>
        </pc:spChg>
        <pc:spChg chg="del mod ord">
          <ac:chgData name="Шульга Дарья" userId="20cf515a3bb14431" providerId="LiveId" clId="{D9CF60CF-7FD1-4D88-8658-5A91C6377255}" dt="2023-02-22T14:58:48.480" v="325" actId="700"/>
          <ac:spMkLst>
            <pc:docMk/>
            <pc:sldMk cId="989129252" sldId="259"/>
            <ac:spMk id="4" creationId="{4AEDFE7B-C5CB-255C-8132-290F33D7C0F3}"/>
          </ac:spMkLst>
        </pc:spChg>
        <pc:spChg chg="del mod">
          <ac:chgData name="Шульга Дарья" userId="20cf515a3bb14431" providerId="LiveId" clId="{D9CF60CF-7FD1-4D88-8658-5A91C6377255}" dt="2023-02-22T14:58:48.480" v="325" actId="700"/>
          <ac:spMkLst>
            <pc:docMk/>
            <pc:sldMk cId="989129252" sldId="259"/>
            <ac:spMk id="5" creationId="{BF68E552-3778-838F-D4AA-ADC331258F4A}"/>
          </ac:spMkLst>
        </pc:spChg>
        <pc:spChg chg="del mod">
          <ac:chgData name="Шульга Дарья" userId="20cf515a3bb14431" providerId="LiveId" clId="{D9CF60CF-7FD1-4D88-8658-5A91C6377255}" dt="2023-02-22T14:58:48.480" v="325" actId="700"/>
          <ac:spMkLst>
            <pc:docMk/>
            <pc:sldMk cId="989129252" sldId="259"/>
            <ac:spMk id="6" creationId="{4E19234D-1961-6315-C266-A78B5DC61F6F}"/>
          </ac:spMkLst>
        </pc:spChg>
        <pc:spChg chg="add mod ord">
          <ac:chgData name="Шульга Дарья" userId="20cf515a3bb14431" providerId="LiveId" clId="{D9CF60CF-7FD1-4D88-8658-5A91C6377255}" dt="2023-02-23T16:23:09.915" v="2066" actId="207"/>
          <ac:spMkLst>
            <pc:docMk/>
            <pc:sldMk cId="989129252" sldId="259"/>
            <ac:spMk id="7" creationId="{10E87987-C17D-186A-6A65-BAD5C3EFEDA2}"/>
          </ac:spMkLst>
        </pc:spChg>
        <pc:spChg chg="add mod ord">
          <ac:chgData name="Шульга Дарья" userId="20cf515a3bb14431" providerId="LiveId" clId="{D9CF60CF-7FD1-4D88-8658-5A91C6377255}" dt="2023-02-23T16:18:37.938" v="1993" actId="5793"/>
          <ac:spMkLst>
            <pc:docMk/>
            <pc:sldMk cId="989129252" sldId="259"/>
            <ac:spMk id="8" creationId="{27C544F2-997C-985D-7A33-03858863897D}"/>
          </ac:spMkLst>
        </pc:spChg>
        <pc:spChg chg="add mod">
          <ac:chgData name="Шульга Дарья" userId="20cf515a3bb14431" providerId="LiveId" clId="{D9CF60CF-7FD1-4D88-8658-5A91C6377255}" dt="2023-02-23T16:23:29.094" v="2071" actId="14100"/>
          <ac:spMkLst>
            <pc:docMk/>
            <pc:sldMk cId="989129252" sldId="259"/>
            <ac:spMk id="9" creationId="{DA3E57FD-C4CB-A32A-0AC2-AFF086CF3760}"/>
          </ac:spMkLst>
        </pc:spChg>
        <pc:spChg chg="add mod">
          <ac:chgData name="Шульга Дарья" userId="20cf515a3bb14431" providerId="LiveId" clId="{D9CF60CF-7FD1-4D88-8658-5A91C6377255}" dt="2023-02-23T16:23:25.336" v="2070" actId="14100"/>
          <ac:spMkLst>
            <pc:docMk/>
            <pc:sldMk cId="989129252" sldId="259"/>
            <ac:spMk id="10" creationId="{20730C54-869A-E2B4-F6D9-C6F99B1458F1}"/>
          </ac:spMkLst>
        </pc:spChg>
        <pc:spChg chg="add mod">
          <ac:chgData name="Шульга Дарья" userId="20cf515a3bb14431" providerId="LiveId" clId="{D9CF60CF-7FD1-4D88-8658-5A91C6377255}" dt="2023-02-23T16:30:52.107" v="2093" actId="20577"/>
          <ac:spMkLst>
            <pc:docMk/>
            <pc:sldMk cId="989129252" sldId="259"/>
            <ac:spMk id="11" creationId="{3D0936C4-150C-C308-7622-EECCE66D041E}"/>
          </ac:spMkLst>
        </pc:spChg>
        <pc:spChg chg="add mod">
          <ac:chgData name="Шульга Дарья" userId="20cf515a3bb14431" providerId="LiveId" clId="{D9CF60CF-7FD1-4D88-8658-5A91C6377255}" dt="2023-02-23T16:23:48.345" v="2074" actId="207"/>
          <ac:spMkLst>
            <pc:docMk/>
            <pc:sldMk cId="989129252" sldId="259"/>
            <ac:spMk id="12" creationId="{8B0B7304-93A7-6DDD-2B85-1F4ACA6D3926}"/>
          </ac:spMkLst>
        </pc:spChg>
      </pc:sldChg>
      <pc:sldChg chg="addSp delSp modSp new mod modClrScheme chgLayout">
        <pc:chgData name="Шульга Дарья" userId="20cf515a3bb14431" providerId="LiveId" clId="{D9CF60CF-7FD1-4D88-8658-5A91C6377255}" dt="2023-02-26T05:16:19.826" v="2821" actId="3062"/>
        <pc:sldMkLst>
          <pc:docMk/>
          <pc:sldMk cId="3431962228" sldId="260"/>
        </pc:sldMkLst>
        <pc:spChg chg="mod ord">
          <ac:chgData name="Шульга Дарья" userId="20cf515a3bb14431" providerId="LiveId" clId="{D9CF60CF-7FD1-4D88-8658-5A91C6377255}" dt="2023-02-26T05:01:05.040" v="2819"/>
          <ac:spMkLst>
            <pc:docMk/>
            <pc:sldMk cId="3431962228" sldId="260"/>
            <ac:spMk id="2" creationId="{2B8D63AC-4A5A-749D-35FE-B813BEA37C0F}"/>
          </ac:spMkLst>
        </pc:spChg>
        <pc:spChg chg="del mod">
          <ac:chgData name="Шульга Дарья" userId="20cf515a3bb14431" providerId="LiveId" clId="{D9CF60CF-7FD1-4D88-8658-5A91C6377255}" dt="2023-02-25T14:16:56.358" v="2676" actId="700"/>
          <ac:spMkLst>
            <pc:docMk/>
            <pc:sldMk cId="3431962228" sldId="260"/>
            <ac:spMk id="3" creationId="{BC8A317A-E062-3CEC-DC96-CE7667867E2F}"/>
          </ac:spMkLst>
        </pc:spChg>
        <pc:spChg chg="add mod">
          <ac:chgData name="Шульга Дарья" userId="20cf515a3bb14431" providerId="LiveId" clId="{D9CF60CF-7FD1-4D88-8658-5A91C6377255}" dt="2023-02-26T04:57:46.350" v="2729" actId="255"/>
          <ac:spMkLst>
            <pc:docMk/>
            <pc:sldMk cId="3431962228" sldId="260"/>
            <ac:spMk id="3" creationId="{DCB45BE1-EB23-08BA-FFE6-F2C6C0DCB27E}"/>
          </ac:spMkLst>
        </pc:spChg>
        <pc:spChg chg="add del mod">
          <ac:chgData name="Шульга Дарья" userId="20cf515a3bb14431" providerId="LiveId" clId="{D9CF60CF-7FD1-4D88-8658-5A91C6377255}" dt="2023-02-26T04:55:50.117" v="2684" actId="478"/>
          <ac:spMkLst>
            <pc:docMk/>
            <pc:sldMk cId="3431962228" sldId="260"/>
            <ac:spMk id="4" creationId="{2E154E73-5383-9D2A-3A1F-A20A26927442}"/>
          </ac:spMkLst>
        </pc:spChg>
        <pc:spChg chg="add del mod">
          <ac:chgData name="Шульга Дарья" userId="20cf515a3bb14431" providerId="LiveId" clId="{D9CF60CF-7FD1-4D88-8658-5A91C6377255}" dt="2023-02-23T12:40:11.125" v="1659" actId="478"/>
          <ac:spMkLst>
            <pc:docMk/>
            <pc:sldMk cId="3431962228" sldId="260"/>
            <ac:spMk id="4" creationId="{BDCE2828-1598-DC03-2869-921D0780B423}"/>
          </ac:spMkLst>
        </pc:spChg>
        <pc:spChg chg="add mod">
          <ac:chgData name="Шульга Дарья" userId="20cf515a3bb14431" providerId="LiveId" clId="{D9CF60CF-7FD1-4D88-8658-5A91C6377255}" dt="2023-02-26T05:16:16.320" v="2820" actId="3062"/>
          <ac:spMkLst>
            <pc:docMk/>
            <pc:sldMk cId="3431962228" sldId="260"/>
            <ac:spMk id="5" creationId="{1DACF0B0-F706-7C18-B21C-AA21C0C293E1}"/>
          </ac:spMkLst>
        </pc:spChg>
        <pc:spChg chg="add del mod">
          <ac:chgData name="Шульга Дарья" userId="20cf515a3bb14431" providerId="LiveId" clId="{D9CF60CF-7FD1-4D88-8658-5A91C6377255}" dt="2023-02-25T14:16:47.361" v="2674" actId="21"/>
          <ac:spMkLst>
            <pc:docMk/>
            <pc:sldMk cId="3431962228" sldId="260"/>
            <ac:spMk id="5" creationId="{EA8D25AE-54F9-8DCB-6FA3-780AAB66A26E}"/>
          </ac:spMkLst>
        </pc:spChg>
        <pc:spChg chg="add del mod">
          <ac:chgData name="Шульга Дарья" userId="20cf515a3bb14431" providerId="LiveId" clId="{D9CF60CF-7FD1-4D88-8658-5A91C6377255}" dt="2023-02-26T04:55:51.081" v="2685" actId="478"/>
          <ac:spMkLst>
            <pc:docMk/>
            <pc:sldMk cId="3431962228" sldId="260"/>
            <ac:spMk id="6" creationId="{1DA8C3DE-C7BD-02C1-57D4-4B076F05597F}"/>
          </ac:spMkLst>
        </pc:spChg>
        <pc:spChg chg="add del mod">
          <ac:chgData name="Шульга Дарья" userId="20cf515a3bb14431" providerId="LiveId" clId="{D9CF60CF-7FD1-4D88-8658-5A91C6377255}" dt="2023-02-26T04:55:51.997" v="2686" actId="478"/>
          <ac:spMkLst>
            <pc:docMk/>
            <pc:sldMk cId="3431962228" sldId="260"/>
            <ac:spMk id="7" creationId="{6458BC70-58D2-BF48-E432-C6164BCCB7DB}"/>
          </ac:spMkLst>
        </pc:spChg>
        <pc:spChg chg="add mod">
          <ac:chgData name="Шульга Дарья" userId="20cf515a3bb14431" providerId="LiveId" clId="{D9CF60CF-7FD1-4D88-8658-5A91C6377255}" dt="2023-02-26T05:16:19.826" v="2821" actId="3062"/>
          <ac:spMkLst>
            <pc:docMk/>
            <pc:sldMk cId="3431962228" sldId="260"/>
            <ac:spMk id="8" creationId="{EB2484AC-62A5-ED79-39FF-40257D500807}"/>
          </ac:spMkLst>
        </pc:spChg>
      </pc:sldChg>
      <pc:sldChg chg="modSp new del mod">
        <pc:chgData name="Шульга Дарья" userId="20cf515a3bb14431" providerId="LiveId" clId="{D9CF60CF-7FD1-4D88-8658-5A91C6377255}" dt="2023-02-23T12:58:46.787" v="1661" actId="47"/>
        <pc:sldMkLst>
          <pc:docMk/>
          <pc:sldMk cId="4179703989" sldId="261"/>
        </pc:sldMkLst>
        <pc:spChg chg="mod">
          <ac:chgData name="Шульга Дарья" userId="20cf515a3bb14431" providerId="LiveId" clId="{D9CF60CF-7FD1-4D88-8658-5A91C6377255}" dt="2023-02-23T11:37:24.775" v="1261"/>
          <ac:spMkLst>
            <pc:docMk/>
            <pc:sldMk cId="4179703989" sldId="261"/>
            <ac:spMk id="2" creationId="{1DB6C065-015C-5C4D-D8BD-27BE2D94AB85}"/>
          </ac:spMkLst>
        </pc:spChg>
        <pc:spChg chg="mod">
          <ac:chgData name="Шульга Дарья" userId="20cf515a3bb14431" providerId="LiveId" clId="{D9CF60CF-7FD1-4D88-8658-5A91C6377255}" dt="2023-02-23T11:37:24.775" v="1261"/>
          <ac:spMkLst>
            <pc:docMk/>
            <pc:sldMk cId="4179703989" sldId="261"/>
            <ac:spMk id="3" creationId="{959C1D2C-4691-4DD5-9151-9833AD30AF45}"/>
          </ac:spMkLst>
        </pc:spChg>
      </pc:sldChg>
      <pc:sldChg chg="addSp delSp modSp new mod modClrScheme addCm modCm chgLayout">
        <pc:chgData name="Шульга Дарья" userId="20cf515a3bb14431" providerId="LiveId" clId="{D9CF60CF-7FD1-4D88-8658-5A91C6377255}" dt="2023-02-26T05:53:35.375" v="2894" actId="255"/>
        <pc:sldMkLst>
          <pc:docMk/>
          <pc:sldMk cId="3918689557" sldId="262"/>
        </pc:sldMkLst>
        <pc:spChg chg="mod ord">
          <ac:chgData name="Шульга Дарья" userId="20cf515a3bb14431" providerId="LiveId" clId="{D9CF60CF-7FD1-4D88-8658-5A91C6377255}" dt="2023-02-23T16:05:06.877" v="1921" actId="13822"/>
          <ac:spMkLst>
            <pc:docMk/>
            <pc:sldMk cId="3918689557" sldId="262"/>
            <ac:spMk id="2" creationId="{585751F9-3466-27D9-AABF-25891631AD93}"/>
          </ac:spMkLst>
        </pc:spChg>
        <pc:spChg chg="add mod">
          <ac:chgData name="Шульга Дарья" userId="20cf515a3bb14431" providerId="LiveId" clId="{D9CF60CF-7FD1-4D88-8658-5A91C6377255}" dt="2023-02-26T05:48:53.628" v="2824" actId="13822"/>
          <ac:spMkLst>
            <pc:docMk/>
            <pc:sldMk cId="3918689557" sldId="262"/>
            <ac:spMk id="3" creationId="{932A57AE-1956-DC76-EF35-632740F9B3FA}"/>
          </ac:spMkLst>
        </pc:spChg>
        <pc:spChg chg="del mod ord">
          <ac:chgData name="Шульга Дарья" userId="20cf515a3bb14431" providerId="LiveId" clId="{D9CF60CF-7FD1-4D88-8658-5A91C6377255}" dt="2023-02-23T15:59:05.227" v="1911" actId="12084"/>
          <ac:spMkLst>
            <pc:docMk/>
            <pc:sldMk cId="3918689557" sldId="262"/>
            <ac:spMk id="3" creationId="{AE75FC72-B89E-6623-3216-27F839EF1ADA}"/>
          </ac:spMkLst>
        </pc:spChg>
        <pc:spChg chg="add mod">
          <ac:chgData name="Шульга Дарья" userId="20cf515a3bb14431" providerId="LiveId" clId="{D9CF60CF-7FD1-4D88-8658-5A91C6377255}" dt="2023-02-23T16:05:33.599" v="1924" actId="1076"/>
          <ac:spMkLst>
            <pc:docMk/>
            <pc:sldMk cId="3918689557" sldId="262"/>
            <ac:spMk id="4" creationId="{22D4E22E-261D-034C-FBA0-F358F7D93A50}"/>
          </ac:spMkLst>
        </pc:spChg>
        <pc:spChg chg="add mod ord">
          <ac:chgData name="Шульга Дарья" userId="20cf515a3bb14431" providerId="LiveId" clId="{D9CF60CF-7FD1-4D88-8658-5A91C6377255}" dt="2023-02-26T05:48:19.053" v="2822" actId="20577"/>
          <ac:spMkLst>
            <pc:docMk/>
            <pc:sldMk cId="3918689557" sldId="262"/>
            <ac:spMk id="5" creationId="{72CDC46F-3ABD-5B0C-469D-2D6BAE61E27D}"/>
          </ac:spMkLst>
        </pc:spChg>
        <pc:spChg chg="add del mod">
          <ac:chgData name="Шульга Дарья" userId="20cf515a3bb14431" providerId="LiveId" clId="{D9CF60CF-7FD1-4D88-8658-5A91C6377255}" dt="2023-02-26T05:49:39.525" v="2828" actId="478"/>
          <ac:spMkLst>
            <pc:docMk/>
            <pc:sldMk cId="3918689557" sldId="262"/>
            <ac:spMk id="7" creationId="{93685B8B-F397-1106-5769-521E8B854367}"/>
          </ac:spMkLst>
        </pc:spChg>
        <pc:spChg chg="add del mod">
          <ac:chgData name="Шульга Дарья" userId="20cf515a3bb14431" providerId="LiveId" clId="{D9CF60CF-7FD1-4D88-8658-5A91C6377255}" dt="2023-02-26T05:50:01.019" v="2831" actId="478"/>
          <ac:spMkLst>
            <pc:docMk/>
            <pc:sldMk cId="3918689557" sldId="262"/>
            <ac:spMk id="8" creationId="{EE37EDAF-9DF7-7E0A-69A8-9B4B5331E2A5}"/>
          </ac:spMkLst>
        </pc:spChg>
        <pc:spChg chg="add del mod">
          <ac:chgData name="Шульга Дарья" userId="20cf515a3bb14431" providerId="LiveId" clId="{D9CF60CF-7FD1-4D88-8658-5A91C6377255}" dt="2023-02-26T05:51:21.912" v="2864" actId="478"/>
          <ac:spMkLst>
            <pc:docMk/>
            <pc:sldMk cId="3918689557" sldId="262"/>
            <ac:spMk id="9" creationId="{4AC2BD8F-5BDA-9838-E5C9-D7C89EAA3CC8}"/>
          </ac:spMkLst>
        </pc:spChg>
        <pc:spChg chg="add mod">
          <ac:chgData name="Шульга Дарья" userId="20cf515a3bb14431" providerId="LiveId" clId="{D9CF60CF-7FD1-4D88-8658-5A91C6377255}" dt="2023-02-26T05:53:35.375" v="2894" actId="255"/>
          <ac:spMkLst>
            <pc:docMk/>
            <pc:sldMk cId="3918689557" sldId="262"/>
            <ac:spMk id="10" creationId="{63BF39EB-03B2-85C4-A01B-E9F8F88761CD}"/>
          </ac:spMkLst>
        </pc:spChg>
        <pc:graphicFrameChg chg="add mod">
          <ac:chgData name="Шульга Дарья" userId="20cf515a3bb14431" providerId="LiveId" clId="{D9CF60CF-7FD1-4D88-8658-5A91C6377255}" dt="2023-02-23T16:03:44.250" v="1918"/>
          <ac:graphicFrameMkLst>
            <pc:docMk/>
            <pc:sldMk cId="3918689557" sldId="262"/>
            <ac:graphicFrameMk id="6" creationId="{5F3921AA-9522-A08C-E0A9-D7FE0185C41D}"/>
          </ac:graphicFrameMkLst>
        </pc:graphicFrameChg>
      </pc:sldChg>
      <pc:sldChg chg="addSp delSp modSp new mod modClrScheme addCm delCm chgLayout">
        <pc:chgData name="Шульга Дарья" userId="20cf515a3bb14431" providerId="LiveId" clId="{D9CF60CF-7FD1-4D88-8658-5A91C6377255}" dt="2023-02-26T11:07:12.743" v="3245"/>
        <pc:sldMkLst>
          <pc:docMk/>
          <pc:sldMk cId="1112517999" sldId="263"/>
        </pc:sldMkLst>
        <pc:spChg chg="mod ord">
          <ac:chgData name="Шульга Дарья" userId="20cf515a3bb14431" providerId="LiveId" clId="{D9CF60CF-7FD1-4D88-8658-5A91C6377255}" dt="2023-02-26T10:28:37.639" v="2967" actId="20577"/>
          <ac:spMkLst>
            <pc:docMk/>
            <pc:sldMk cId="1112517999" sldId="263"/>
            <ac:spMk id="2" creationId="{F81E9E2B-80F3-1F17-8E59-2A7E44780103}"/>
          </ac:spMkLst>
        </pc:spChg>
        <pc:spChg chg="del mod">
          <ac:chgData name="Шульга Дарья" userId="20cf515a3bb14431" providerId="LiveId" clId="{D9CF60CF-7FD1-4D88-8658-5A91C6377255}" dt="2023-02-26T05:56:21.699" v="2897" actId="700"/>
          <ac:spMkLst>
            <pc:docMk/>
            <pc:sldMk cId="1112517999" sldId="263"/>
            <ac:spMk id="3" creationId="{F0162503-35BC-AF2B-A81C-E2A805D5E4E3}"/>
          </ac:spMkLst>
        </pc:spChg>
        <pc:spChg chg="add del mod">
          <ac:chgData name="Шульга Дарья" userId="20cf515a3bb14431" providerId="LiveId" clId="{D9CF60CF-7FD1-4D88-8658-5A91C6377255}" dt="2023-02-26T05:57:07.664" v="2902" actId="478"/>
          <ac:spMkLst>
            <pc:docMk/>
            <pc:sldMk cId="1112517999" sldId="263"/>
            <ac:spMk id="4" creationId="{A6D53B09-B901-14EF-0CFE-EAAD32E62D5E}"/>
          </ac:spMkLst>
        </pc:spChg>
        <pc:spChg chg="add del mod">
          <ac:chgData name="Шульга Дарья" userId="20cf515a3bb14431" providerId="LiveId" clId="{D9CF60CF-7FD1-4D88-8658-5A91C6377255}" dt="2023-02-26T10:28:06.727" v="2933" actId="478"/>
          <ac:spMkLst>
            <pc:docMk/>
            <pc:sldMk cId="1112517999" sldId="263"/>
            <ac:spMk id="5" creationId="{B72C642D-DC29-B125-ECC1-9EBCA3945C6F}"/>
          </ac:spMkLst>
        </pc:spChg>
        <pc:spChg chg="add del mod">
          <ac:chgData name="Шульга Дарья" userId="20cf515a3bb14431" providerId="LiveId" clId="{D9CF60CF-7FD1-4D88-8658-5A91C6377255}" dt="2023-02-26T10:28:07.627" v="2934" actId="478"/>
          <ac:spMkLst>
            <pc:docMk/>
            <pc:sldMk cId="1112517999" sldId="263"/>
            <ac:spMk id="6" creationId="{47EAAC42-FC39-91CC-4E7C-872AC75A7704}"/>
          </ac:spMkLst>
        </pc:spChg>
        <pc:spChg chg="add del mod">
          <ac:chgData name="Шульга Дарья" userId="20cf515a3bb14431" providerId="LiveId" clId="{D9CF60CF-7FD1-4D88-8658-5A91C6377255}" dt="2023-02-26T10:28:08.562" v="2935" actId="478"/>
          <ac:spMkLst>
            <pc:docMk/>
            <pc:sldMk cId="1112517999" sldId="263"/>
            <ac:spMk id="7" creationId="{A3170303-23C9-506D-A713-0650606CCFF5}"/>
          </ac:spMkLst>
        </pc:spChg>
        <pc:spChg chg="add del mod">
          <ac:chgData name="Шульга Дарья" userId="20cf515a3bb14431" providerId="LiveId" clId="{D9CF60CF-7FD1-4D88-8658-5A91C6377255}" dt="2023-02-26T05:58:15.300" v="2917" actId="47"/>
          <ac:spMkLst>
            <pc:docMk/>
            <pc:sldMk cId="1112517999" sldId="263"/>
            <ac:spMk id="8" creationId="{9D4C0718-6AE3-982E-DD5E-9FC18A0D12CB}"/>
          </ac:spMkLst>
        </pc:spChg>
        <pc:spChg chg="add del mod ord">
          <ac:chgData name="Шульга Дарья" userId="20cf515a3bb14431" providerId="LiveId" clId="{D9CF60CF-7FD1-4D88-8658-5A91C6377255}" dt="2023-02-26T10:28:22.082" v="2937" actId="21"/>
          <ac:spMkLst>
            <pc:docMk/>
            <pc:sldMk cId="1112517999" sldId="263"/>
            <ac:spMk id="9" creationId="{F5165124-A6CB-CB6F-C4B4-D4AA8FF0A83B}"/>
          </ac:spMkLst>
        </pc:spChg>
        <pc:spChg chg="add del mod ord">
          <ac:chgData name="Шульга Дарья" userId="20cf515a3bb14431" providerId="LiveId" clId="{D9CF60CF-7FD1-4D88-8658-5A91C6377255}" dt="2023-02-26T10:31:30.816" v="2985" actId="1032"/>
          <ac:spMkLst>
            <pc:docMk/>
            <pc:sldMk cId="1112517999" sldId="263"/>
            <ac:spMk id="10" creationId="{FED5003D-9618-4EA3-EDE7-80A985E7E3A2}"/>
          </ac:spMkLst>
        </pc:spChg>
        <pc:spChg chg="add del mod ord">
          <ac:chgData name="Шульга Дарья" userId="20cf515a3bb14431" providerId="LiveId" clId="{D9CF60CF-7FD1-4D88-8658-5A91C6377255}" dt="2023-02-26T10:28:19.432" v="2936" actId="21"/>
          <ac:spMkLst>
            <pc:docMk/>
            <pc:sldMk cId="1112517999" sldId="263"/>
            <ac:spMk id="11" creationId="{0EE262EB-C32F-462C-CE25-996306D366E9}"/>
          </ac:spMkLst>
        </pc:spChg>
        <pc:spChg chg="add del mod ord">
          <ac:chgData name="Шульга Дарья" userId="20cf515a3bb14431" providerId="LiveId" clId="{D9CF60CF-7FD1-4D88-8658-5A91C6377255}" dt="2023-02-26T10:34:45.862" v="3075" actId="1032"/>
          <ac:spMkLst>
            <pc:docMk/>
            <pc:sldMk cId="1112517999" sldId="263"/>
            <ac:spMk id="12" creationId="{B9952671-5C24-254E-02CF-B7AE8D31FC08}"/>
          </ac:spMkLst>
        </pc:spChg>
        <pc:spChg chg="add mod">
          <ac:chgData name="Шульга Дарья" userId="20cf515a3bb14431" providerId="LiveId" clId="{D9CF60CF-7FD1-4D88-8658-5A91C6377255}" dt="2023-02-26T10:33:52.525" v="3074" actId="14100"/>
          <ac:spMkLst>
            <pc:docMk/>
            <pc:sldMk cId="1112517999" sldId="263"/>
            <ac:spMk id="15" creationId="{E210D3E1-DF78-B5D4-0DEE-DEEC769E326B}"/>
          </ac:spMkLst>
        </pc:spChg>
        <pc:spChg chg="add mod">
          <ac:chgData name="Шульга Дарья" userId="20cf515a3bb14431" providerId="LiveId" clId="{D9CF60CF-7FD1-4D88-8658-5A91C6377255}" dt="2023-02-26T10:38:43.856" v="3194" actId="13822"/>
          <ac:spMkLst>
            <pc:docMk/>
            <pc:sldMk cId="1112517999" sldId="263"/>
            <ac:spMk id="17" creationId="{BC7A75FA-374A-0630-2032-33D2ABCA868D}"/>
          </ac:spMkLst>
        </pc:spChg>
        <pc:spChg chg="add del">
          <ac:chgData name="Шульга Дарья" userId="20cf515a3bb14431" providerId="LiveId" clId="{D9CF60CF-7FD1-4D88-8658-5A91C6377255}" dt="2023-02-26T11:07:03.604" v="3244" actId="21"/>
          <ac:spMkLst>
            <pc:docMk/>
            <pc:sldMk cId="1112517999" sldId="263"/>
            <ac:spMk id="19" creationId="{F0047511-0665-D663-8328-F2CE0BF96426}"/>
          </ac:spMkLst>
        </pc:spChg>
        <pc:graphicFrameChg chg="add del mod modGraphic">
          <ac:chgData name="Шульга Дарья" userId="20cf515a3bb14431" providerId="LiveId" clId="{D9CF60CF-7FD1-4D88-8658-5A91C6377255}" dt="2023-02-26T10:31:16.953" v="2984" actId="1032"/>
          <ac:graphicFrameMkLst>
            <pc:docMk/>
            <pc:sldMk cId="1112517999" sldId="263"/>
            <ac:graphicFrameMk id="13" creationId="{0C9E2434-30D8-00EB-CA8A-6B3099969658}"/>
          </ac:graphicFrameMkLst>
        </pc:graphicFrameChg>
        <pc:graphicFrameChg chg="add mod modGraphic">
          <ac:chgData name="Шульга Дарья" userId="20cf515a3bb14431" providerId="LiveId" clId="{D9CF60CF-7FD1-4D88-8658-5A91C6377255}" dt="2023-02-26T10:33:18.779" v="3070" actId="255"/>
          <ac:graphicFrameMkLst>
            <pc:docMk/>
            <pc:sldMk cId="1112517999" sldId="263"/>
            <ac:graphicFrameMk id="14" creationId="{29A3BA93-11A5-2BAD-5D22-CD89B20BCCCB}"/>
          </ac:graphicFrameMkLst>
        </pc:graphicFrameChg>
        <pc:graphicFrameChg chg="add mod modGraphic">
          <ac:chgData name="Шульга Дарья" userId="20cf515a3bb14431" providerId="LiveId" clId="{D9CF60CF-7FD1-4D88-8658-5A91C6377255}" dt="2023-02-26T11:07:12.743" v="3245"/>
          <ac:graphicFrameMkLst>
            <pc:docMk/>
            <pc:sldMk cId="1112517999" sldId="263"/>
            <ac:graphicFrameMk id="16" creationId="{E86E6142-D74B-8CEB-B1B7-939B0EE074F3}"/>
          </ac:graphicFrameMkLst>
        </pc:graphicFrameChg>
      </pc:sldChg>
      <pc:sldChg chg="addSp delSp modSp new mod modClrScheme chgLayout">
        <pc:chgData name="Шульга Дарья" userId="20cf515a3bb14431" providerId="LiveId" clId="{D9CF60CF-7FD1-4D88-8658-5A91C6377255}" dt="2023-02-26T12:10:01.933" v="3974" actId="20577"/>
        <pc:sldMkLst>
          <pc:docMk/>
          <pc:sldMk cId="1122523973" sldId="264"/>
        </pc:sldMkLst>
        <pc:spChg chg="mod ord">
          <ac:chgData name="Шульга Дарья" userId="20cf515a3bb14431" providerId="LiveId" clId="{D9CF60CF-7FD1-4D88-8658-5A91C6377255}" dt="2023-02-26T11:44:15.102" v="3544" actId="14100"/>
          <ac:spMkLst>
            <pc:docMk/>
            <pc:sldMk cId="1122523973" sldId="264"/>
            <ac:spMk id="2" creationId="{5D12A12B-9B5C-D0B9-1949-51546E5990B5}"/>
          </ac:spMkLst>
        </pc:spChg>
        <pc:spChg chg="del mod">
          <ac:chgData name="Шульга Дарья" userId="20cf515a3bb14431" providerId="LiveId" clId="{D9CF60CF-7FD1-4D88-8658-5A91C6377255}" dt="2023-02-26T11:11:47.279" v="3251" actId="1032"/>
          <ac:spMkLst>
            <pc:docMk/>
            <pc:sldMk cId="1122523973" sldId="264"/>
            <ac:spMk id="3" creationId="{21C9A274-4DA3-896D-0AFB-143E9F58DE3C}"/>
          </ac:spMkLst>
        </pc:spChg>
        <pc:spChg chg="add del mod">
          <ac:chgData name="Шульга Дарья" userId="20cf515a3bb14431" providerId="LiveId" clId="{D9CF60CF-7FD1-4D88-8658-5A91C6377255}" dt="2023-02-26T11:11:09.978" v="3246" actId="21"/>
          <ac:spMkLst>
            <pc:docMk/>
            <pc:sldMk cId="1122523973" sldId="264"/>
            <ac:spMk id="4" creationId="{DD15D879-5261-7987-88D9-15AE99ACE43D}"/>
          </ac:spMkLst>
        </pc:spChg>
        <pc:spChg chg="add del mod">
          <ac:chgData name="Шульга Дарья" userId="20cf515a3bb14431" providerId="LiveId" clId="{D9CF60CF-7FD1-4D88-8658-5A91C6377255}" dt="2023-02-26T11:29:31.811" v="3410" actId="1032"/>
          <ac:spMkLst>
            <pc:docMk/>
            <pc:sldMk cId="1122523973" sldId="264"/>
            <ac:spMk id="7" creationId="{7843CA9E-2A93-58E2-2F89-C31CEE777535}"/>
          </ac:spMkLst>
        </pc:spChg>
        <pc:spChg chg="add del mod">
          <ac:chgData name="Шульга Дарья" userId="20cf515a3bb14431" providerId="LiveId" clId="{D9CF60CF-7FD1-4D88-8658-5A91C6377255}" dt="2023-02-26T11:44:06.361" v="3540" actId="700"/>
          <ac:spMkLst>
            <pc:docMk/>
            <pc:sldMk cId="1122523973" sldId="264"/>
            <ac:spMk id="10" creationId="{88D74410-D3E7-6468-8764-710BE539EB1A}"/>
          </ac:spMkLst>
        </pc:spChg>
        <pc:spChg chg="add mod">
          <ac:chgData name="Шульга Дарья" userId="20cf515a3bb14431" providerId="LiveId" clId="{D9CF60CF-7FD1-4D88-8658-5A91C6377255}" dt="2023-02-26T11:44:45.448" v="3549" actId="1076"/>
          <ac:spMkLst>
            <pc:docMk/>
            <pc:sldMk cId="1122523973" sldId="264"/>
            <ac:spMk id="11" creationId="{3A548D2A-5F02-4EAB-B210-3CEDF5DA6609}"/>
          </ac:spMkLst>
        </pc:spChg>
        <pc:spChg chg="add mod">
          <ac:chgData name="Шульга Дарья" userId="20cf515a3bb14431" providerId="LiveId" clId="{D9CF60CF-7FD1-4D88-8658-5A91C6377255}" dt="2023-02-26T11:57:43.909" v="3799" actId="14100"/>
          <ac:spMkLst>
            <pc:docMk/>
            <pc:sldMk cId="1122523973" sldId="264"/>
            <ac:spMk id="12" creationId="{8518CB42-ADA0-A7C3-D41E-47CC952D3FDD}"/>
          </ac:spMkLst>
        </pc:spChg>
        <pc:spChg chg="add mod">
          <ac:chgData name="Шульга Дарья" userId="20cf515a3bb14431" providerId="LiveId" clId="{D9CF60CF-7FD1-4D88-8658-5A91C6377255}" dt="2023-02-26T11:58:06.452" v="3803" actId="20577"/>
          <ac:spMkLst>
            <pc:docMk/>
            <pc:sldMk cId="1122523973" sldId="264"/>
            <ac:spMk id="13" creationId="{C8E96E31-5CBB-E706-95C7-8D92644E31C3}"/>
          </ac:spMkLst>
        </pc:spChg>
        <pc:spChg chg="add mod">
          <ac:chgData name="Шульга Дарья" userId="20cf515a3bb14431" providerId="LiveId" clId="{D9CF60CF-7FD1-4D88-8658-5A91C6377255}" dt="2023-02-26T11:47:53.357" v="3623" actId="255"/>
          <ac:spMkLst>
            <pc:docMk/>
            <pc:sldMk cId="1122523973" sldId="264"/>
            <ac:spMk id="14" creationId="{FC236A1E-00AA-D67C-864E-E9195015ABDF}"/>
          </ac:spMkLst>
        </pc:spChg>
        <pc:spChg chg="add mod">
          <ac:chgData name="Шульга Дарья" userId="20cf515a3bb14431" providerId="LiveId" clId="{D9CF60CF-7FD1-4D88-8658-5A91C6377255}" dt="2023-02-26T12:00:21.836" v="3837" actId="255"/>
          <ac:spMkLst>
            <pc:docMk/>
            <pc:sldMk cId="1122523973" sldId="264"/>
            <ac:spMk id="15" creationId="{22726241-9583-BBA8-1404-DE8FF0F243A9}"/>
          </ac:spMkLst>
        </pc:spChg>
        <pc:spChg chg="add mod">
          <ac:chgData name="Шульга Дарья" userId="20cf515a3bb14431" providerId="LiveId" clId="{D9CF60CF-7FD1-4D88-8658-5A91C6377255}" dt="2023-02-26T12:00:23.872" v="3838" actId="1076"/>
          <ac:spMkLst>
            <pc:docMk/>
            <pc:sldMk cId="1122523973" sldId="264"/>
            <ac:spMk id="16" creationId="{958B889B-FF3F-44CD-1255-B6D9FE76953B}"/>
          </ac:spMkLst>
        </pc:spChg>
        <pc:spChg chg="add mod">
          <ac:chgData name="Шульга Дарья" userId="20cf515a3bb14431" providerId="LiveId" clId="{D9CF60CF-7FD1-4D88-8658-5A91C6377255}" dt="2023-02-26T11:57:23.479" v="3796" actId="14100"/>
          <ac:spMkLst>
            <pc:docMk/>
            <pc:sldMk cId="1122523973" sldId="264"/>
            <ac:spMk id="17" creationId="{D84F6396-C3E7-E46F-DF92-18E10D9A44FC}"/>
          </ac:spMkLst>
        </pc:spChg>
        <pc:spChg chg="add mod">
          <ac:chgData name="Шульга Дарья" userId="20cf515a3bb14431" providerId="LiveId" clId="{D9CF60CF-7FD1-4D88-8658-5A91C6377255}" dt="2023-02-26T12:09:33.339" v="3943" actId="20577"/>
          <ac:spMkLst>
            <pc:docMk/>
            <pc:sldMk cId="1122523973" sldId="264"/>
            <ac:spMk id="18" creationId="{E1C3210E-02D1-3C84-311F-D9028F775A79}"/>
          </ac:spMkLst>
        </pc:spChg>
        <pc:spChg chg="add mod">
          <ac:chgData name="Шульга Дарья" userId="20cf515a3bb14431" providerId="LiveId" clId="{D9CF60CF-7FD1-4D88-8658-5A91C6377255}" dt="2023-02-26T12:10:01.933" v="3974" actId="20577"/>
          <ac:spMkLst>
            <pc:docMk/>
            <pc:sldMk cId="1122523973" sldId="264"/>
            <ac:spMk id="19" creationId="{354BA4BD-60F5-21DB-23F8-951A45BC99CB}"/>
          </ac:spMkLst>
        </pc:spChg>
        <pc:graphicFrameChg chg="add del mod modGraphic">
          <ac:chgData name="Шульга Дарья" userId="20cf515a3bb14431" providerId="LiveId" clId="{D9CF60CF-7FD1-4D88-8658-5A91C6377255}" dt="2023-02-26T11:28:47.178" v="3409" actId="21"/>
          <ac:graphicFrameMkLst>
            <pc:docMk/>
            <pc:sldMk cId="1122523973" sldId="264"/>
            <ac:graphicFrameMk id="5" creationId="{75AE9F23-0172-8227-FE2F-10453126DAF1}"/>
          </ac:graphicFrameMkLst>
        </pc:graphicFrameChg>
        <pc:graphicFrameChg chg="add del mod modGraphic">
          <ac:chgData name="Шульга Дарья" userId="20cf515a3bb14431" providerId="LiveId" clId="{D9CF60CF-7FD1-4D88-8658-5A91C6377255}" dt="2023-02-26T11:35:44.928" v="3437" actId="478"/>
          <ac:graphicFrameMkLst>
            <pc:docMk/>
            <pc:sldMk cId="1122523973" sldId="264"/>
            <ac:graphicFrameMk id="8" creationId="{B3863F4C-9DB5-185B-9E76-CAB9679770E8}"/>
          </ac:graphicFrameMkLst>
        </pc:graphicFrameChg>
      </pc:sldChg>
      <pc:sldChg chg="addSp delSp modSp new mod modClrScheme chgLayout">
        <pc:chgData name="Шульга Дарья" userId="20cf515a3bb14431" providerId="LiveId" clId="{D9CF60CF-7FD1-4D88-8658-5A91C6377255}" dt="2023-02-24T06:06:39.791" v="2357" actId="948"/>
        <pc:sldMkLst>
          <pc:docMk/>
          <pc:sldMk cId="2308318093" sldId="265"/>
        </pc:sldMkLst>
        <pc:spChg chg="mod ord">
          <ac:chgData name="Шульга Дарья" userId="20cf515a3bb14431" providerId="LiveId" clId="{D9CF60CF-7FD1-4D88-8658-5A91C6377255}" dt="2023-02-23T16:04:49.086" v="1920" actId="13822"/>
          <ac:spMkLst>
            <pc:docMk/>
            <pc:sldMk cId="2308318093" sldId="265"/>
            <ac:spMk id="2" creationId="{3FDB95E2-114D-73E3-C553-EF7C43E0A04C}"/>
          </ac:spMkLst>
        </pc:spChg>
        <pc:spChg chg="mod ord">
          <ac:chgData name="Шульга Дарья" userId="20cf515a3bb14431" providerId="LiveId" clId="{D9CF60CF-7FD1-4D88-8658-5A91C6377255}" dt="2023-02-24T06:06:39.791" v="2357" actId="948"/>
          <ac:spMkLst>
            <pc:docMk/>
            <pc:sldMk cId="2308318093" sldId="265"/>
            <ac:spMk id="3" creationId="{21353EBA-1988-ED61-7845-A764AD01AC8C}"/>
          </ac:spMkLst>
        </pc:spChg>
        <pc:spChg chg="add mod">
          <ac:chgData name="Шульга Дарья" userId="20cf515a3bb14431" providerId="LiveId" clId="{D9CF60CF-7FD1-4D88-8658-5A91C6377255}" dt="2023-02-23T16:25:00.146" v="2078" actId="14100"/>
          <ac:spMkLst>
            <pc:docMk/>
            <pc:sldMk cId="2308318093" sldId="265"/>
            <ac:spMk id="4" creationId="{2EB02C13-092B-81E9-7799-86C8A7429C8E}"/>
          </ac:spMkLst>
        </pc:spChg>
        <pc:spChg chg="add del">
          <ac:chgData name="Шульга Дарья" userId="20cf515a3bb14431" providerId="LiveId" clId="{D9CF60CF-7FD1-4D88-8658-5A91C6377255}" dt="2023-02-23T15:55:02.003" v="1867" actId="478"/>
          <ac:spMkLst>
            <pc:docMk/>
            <pc:sldMk cId="2308318093" sldId="265"/>
            <ac:spMk id="7" creationId="{59291109-7FCC-A39A-93FF-9A4A14069F57}"/>
          </ac:spMkLst>
        </pc:spChg>
        <pc:spChg chg="add mod ord">
          <ac:chgData name="Шульга Дарья" userId="20cf515a3bb14431" providerId="LiveId" clId="{D9CF60CF-7FD1-4D88-8658-5A91C6377255}" dt="2023-02-24T06:06:39.791" v="2357" actId="948"/>
          <ac:spMkLst>
            <pc:docMk/>
            <pc:sldMk cId="2308318093" sldId="265"/>
            <ac:spMk id="8" creationId="{DCA7AEAD-8F31-8250-B373-48E5B879DAA2}"/>
          </ac:spMkLst>
        </pc:spChg>
        <pc:spChg chg="add mod">
          <ac:chgData name="Шульга Дарья" userId="20cf515a3bb14431" providerId="LiveId" clId="{D9CF60CF-7FD1-4D88-8658-5A91C6377255}" dt="2023-02-23T15:57:50.225" v="1907" actId="14100"/>
          <ac:spMkLst>
            <pc:docMk/>
            <pc:sldMk cId="2308318093" sldId="265"/>
            <ac:spMk id="9" creationId="{7DBB7C00-B559-C08F-8E3E-2C0E6F97E9F0}"/>
          </ac:spMkLst>
        </pc:spChg>
        <pc:spChg chg="add mod">
          <ac:chgData name="Шульга Дарья" userId="20cf515a3bb14431" providerId="LiveId" clId="{D9CF60CF-7FD1-4D88-8658-5A91C6377255}" dt="2023-02-23T15:56:31.778" v="1888" actId="13822"/>
          <ac:spMkLst>
            <pc:docMk/>
            <pc:sldMk cId="2308318093" sldId="265"/>
            <ac:spMk id="10" creationId="{C9161930-1F56-716F-6F79-D17FE5BD04AA}"/>
          </ac:spMkLst>
        </pc:spChg>
        <pc:cxnChg chg="add del">
          <ac:chgData name="Шульга Дарья" userId="20cf515a3bb14431" providerId="LiveId" clId="{D9CF60CF-7FD1-4D88-8658-5A91C6377255}" dt="2023-02-23T15:54:50.279" v="1865" actId="478"/>
          <ac:cxnSpMkLst>
            <pc:docMk/>
            <pc:sldMk cId="2308318093" sldId="265"/>
            <ac:cxnSpMk id="6" creationId="{E8F455D7-92C4-1EC6-8806-0E5574EFD038}"/>
          </ac:cxnSpMkLst>
        </pc:cxnChg>
      </pc:sldChg>
      <pc:sldChg chg="addSp delSp modSp new mod modClrScheme chgLayout">
        <pc:chgData name="Шульга Дарья" userId="20cf515a3bb14431" providerId="LiveId" clId="{D9CF60CF-7FD1-4D88-8658-5A91C6377255}" dt="2023-02-24T06:00:23.411" v="2353" actId="20577"/>
        <pc:sldMkLst>
          <pc:docMk/>
          <pc:sldMk cId="1948421683" sldId="266"/>
        </pc:sldMkLst>
        <pc:spChg chg="mod ord">
          <ac:chgData name="Шульга Дарья" userId="20cf515a3bb14431" providerId="LiveId" clId="{D9CF60CF-7FD1-4D88-8658-5A91C6377255}" dt="2023-02-24T06:00:05.081" v="2345" actId="14100"/>
          <ac:spMkLst>
            <pc:docMk/>
            <pc:sldMk cId="1948421683" sldId="266"/>
            <ac:spMk id="2" creationId="{C4CA607A-073D-E845-D11D-5CA5F753A0A0}"/>
          </ac:spMkLst>
        </pc:spChg>
        <pc:spChg chg="del mod ord">
          <ac:chgData name="Шульга Дарья" userId="20cf515a3bb14431" providerId="LiveId" clId="{D9CF60CF-7FD1-4D88-8658-5A91C6377255}" dt="2023-02-23T16:35:08.099" v="2096" actId="700"/>
          <ac:spMkLst>
            <pc:docMk/>
            <pc:sldMk cId="1948421683" sldId="266"/>
            <ac:spMk id="3" creationId="{8157A8FA-DB8A-6297-4A24-BD12656BA001}"/>
          </ac:spMkLst>
        </pc:spChg>
        <pc:spChg chg="add del">
          <ac:chgData name="Шульга Дарья" userId="20cf515a3bb14431" providerId="LiveId" clId="{D9CF60CF-7FD1-4D88-8658-5A91C6377255}" dt="2023-02-23T16:35:02.292" v="2095" actId="478"/>
          <ac:spMkLst>
            <pc:docMk/>
            <pc:sldMk cId="1948421683" sldId="266"/>
            <ac:spMk id="4" creationId="{CCDBA5E3-F262-F55C-7C2D-31B68B2B5458}"/>
          </ac:spMkLst>
        </pc:spChg>
        <pc:spChg chg="add del mod ord">
          <ac:chgData name="Шульга Дарья" userId="20cf515a3bb14431" providerId="LiveId" clId="{D9CF60CF-7FD1-4D88-8658-5A91C6377255}" dt="2023-02-23T16:35:18.576" v="2099" actId="700"/>
          <ac:spMkLst>
            <pc:docMk/>
            <pc:sldMk cId="1948421683" sldId="266"/>
            <ac:spMk id="5" creationId="{E34FFCB5-EFF1-831D-51AF-439D91C4AB3C}"/>
          </ac:spMkLst>
        </pc:spChg>
        <pc:spChg chg="add del mod ord">
          <ac:chgData name="Шульга Дарья" userId="20cf515a3bb14431" providerId="LiveId" clId="{D9CF60CF-7FD1-4D88-8658-5A91C6377255}" dt="2023-02-23T16:35:18.576" v="2099" actId="700"/>
          <ac:spMkLst>
            <pc:docMk/>
            <pc:sldMk cId="1948421683" sldId="266"/>
            <ac:spMk id="6" creationId="{8F5EB84B-9485-37AC-CAC6-23C544CE6AFD}"/>
          </ac:spMkLst>
        </pc:spChg>
        <pc:spChg chg="add mod ord">
          <ac:chgData name="Шульга Дарья" userId="20cf515a3bb14431" providerId="LiveId" clId="{D9CF60CF-7FD1-4D88-8658-5A91C6377255}" dt="2023-02-24T06:00:23.411" v="2353" actId="20577"/>
          <ac:spMkLst>
            <pc:docMk/>
            <pc:sldMk cId="1948421683" sldId="266"/>
            <ac:spMk id="7" creationId="{0A8FBA1B-0218-4210-D0E5-E8890E32566F}"/>
          </ac:spMkLst>
        </pc:spChg>
        <pc:spChg chg="add mod ord">
          <ac:chgData name="Шульга Дарья" userId="20cf515a3bb14431" providerId="LiveId" clId="{D9CF60CF-7FD1-4D88-8658-5A91C6377255}" dt="2023-02-24T05:55:17.510" v="2344" actId="20577"/>
          <ac:spMkLst>
            <pc:docMk/>
            <pc:sldMk cId="1948421683" sldId="266"/>
            <ac:spMk id="8" creationId="{154FD69C-ED7A-9B70-F34A-F5B91CE66A0E}"/>
          </ac:spMkLst>
        </pc:spChg>
        <pc:spChg chg="add mod ord">
          <ac:chgData name="Шульга Дарья" userId="20cf515a3bb14431" providerId="LiveId" clId="{D9CF60CF-7FD1-4D88-8658-5A91C6377255}" dt="2023-02-24T06:00:23.411" v="2353" actId="20577"/>
          <ac:spMkLst>
            <pc:docMk/>
            <pc:sldMk cId="1948421683" sldId="266"/>
            <ac:spMk id="9" creationId="{3B0087D0-B749-085F-DBA0-E4703A28677E}"/>
          </ac:spMkLst>
        </pc:spChg>
        <pc:spChg chg="add mod ord">
          <ac:chgData name="Шульга Дарья" userId="20cf515a3bb14431" providerId="LiveId" clId="{D9CF60CF-7FD1-4D88-8658-5A91C6377255}" dt="2023-02-24T05:54:59.212" v="2283" actId="27636"/>
          <ac:spMkLst>
            <pc:docMk/>
            <pc:sldMk cId="1948421683" sldId="266"/>
            <ac:spMk id="10" creationId="{2D266318-5249-966A-2043-F1ECE51BCC4E}"/>
          </ac:spMkLst>
        </pc:spChg>
        <pc:spChg chg="add mod">
          <ac:chgData name="Шульга Дарья" userId="20cf515a3bb14431" providerId="LiveId" clId="{D9CF60CF-7FD1-4D88-8658-5A91C6377255}" dt="2023-02-23T16:36:52.913" v="2178" actId="20577"/>
          <ac:spMkLst>
            <pc:docMk/>
            <pc:sldMk cId="1948421683" sldId="266"/>
            <ac:spMk id="11" creationId="{3C093444-5538-3797-76AE-AC98D074DFB4}"/>
          </ac:spMkLst>
        </pc:spChg>
      </pc:sldChg>
      <pc:sldChg chg="addSp delSp modSp new mod modClrScheme chgLayout">
        <pc:chgData name="Шульга Дарья" userId="20cf515a3bb14431" providerId="LiveId" clId="{D9CF60CF-7FD1-4D88-8658-5A91C6377255}" dt="2023-02-26T12:27:33.927" v="4226" actId="255"/>
        <pc:sldMkLst>
          <pc:docMk/>
          <pc:sldMk cId="3235683258" sldId="267"/>
        </pc:sldMkLst>
        <pc:spChg chg="del mod ord">
          <ac:chgData name="Шульга Дарья" userId="20cf515a3bb14431" providerId="LiveId" clId="{D9CF60CF-7FD1-4D88-8658-5A91C6377255}" dt="2023-02-26T12:17:43.347" v="3976" actId="700"/>
          <ac:spMkLst>
            <pc:docMk/>
            <pc:sldMk cId="3235683258" sldId="267"/>
            <ac:spMk id="2" creationId="{8AD9B2CF-8C49-A99F-7F49-962960F73745}"/>
          </ac:spMkLst>
        </pc:spChg>
        <pc:spChg chg="del">
          <ac:chgData name="Шульга Дарья" userId="20cf515a3bb14431" providerId="LiveId" clId="{D9CF60CF-7FD1-4D88-8658-5A91C6377255}" dt="2023-02-26T12:17:43.347" v="3976" actId="700"/>
          <ac:spMkLst>
            <pc:docMk/>
            <pc:sldMk cId="3235683258" sldId="267"/>
            <ac:spMk id="3" creationId="{B9637404-61DE-5E52-0676-1E4A9631A253}"/>
          </ac:spMkLst>
        </pc:spChg>
        <pc:spChg chg="del">
          <ac:chgData name="Шульга Дарья" userId="20cf515a3bb14431" providerId="LiveId" clId="{D9CF60CF-7FD1-4D88-8658-5A91C6377255}" dt="2023-02-26T12:17:43.347" v="3976" actId="700"/>
          <ac:spMkLst>
            <pc:docMk/>
            <pc:sldMk cId="3235683258" sldId="267"/>
            <ac:spMk id="4" creationId="{04A2A002-CB51-DA72-426C-EAD1DB829143}"/>
          </ac:spMkLst>
        </pc:spChg>
        <pc:spChg chg="del">
          <ac:chgData name="Шульга Дарья" userId="20cf515a3bb14431" providerId="LiveId" clId="{D9CF60CF-7FD1-4D88-8658-5A91C6377255}" dt="2023-02-26T12:17:43.347" v="3976" actId="700"/>
          <ac:spMkLst>
            <pc:docMk/>
            <pc:sldMk cId="3235683258" sldId="267"/>
            <ac:spMk id="5" creationId="{76662E06-7EC1-D043-ADEC-D2DAB4F8DB3A}"/>
          </ac:spMkLst>
        </pc:spChg>
        <pc:spChg chg="del">
          <ac:chgData name="Шульга Дарья" userId="20cf515a3bb14431" providerId="LiveId" clId="{D9CF60CF-7FD1-4D88-8658-5A91C6377255}" dt="2023-02-26T12:17:43.347" v="3976" actId="700"/>
          <ac:spMkLst>
            <pc:docMk/>
            <pc:sldMk cId="3235683258" sldId="267"/>
            <ac:spMk id="6" creationId="{C8E6819E-AA8E-7151-6371-00BF7CB8EBED}"/>
          </ac:spMkLst>
        </pc:spChg>
        <pc:spChg chg="add del mod ord">
          <ac:chgData name="Шульга Дарья" userId="20cf515a3bb14431" providerId="LiveId" clId="{D9CF60CF-7FD1-4D88-8658-5A91C6377255}" dt="2023-02-26T12:18:31.600" v="3986" actId="700"/>
          <ac:spMkLst>
            <pc:docMk/>
            <pc:sldMk cId="3235683258" sldId="267"/>
            <ac:spMk id="7" creationId="{D22D43F0-6E56-26B4-D65E-84BA8C9EE314}"/>
          </ac:spMkLst>
        </pc:spChg>
        <pc:spChg chg="add mod">
          <ac:chgData name="Шульга Дарья" userId="20cf515a3bb14431" providerId="LiveId" clId="{D9CF60CF-7FD1-4D88-8658-5A91C6377255}" dt="2023-02-26T12:18:18.323" v="3984" actId="255"/>
          <ac:spMkLst>
            <pc:docMk/>
            <pc:sldMk cId="3235683258" sldId="267"/>
            <ac:spMk id="8" creationId="{E62AA20D-A1EE-14BA-0EFA-323CFE70DCA2}"/>
          </ac:spMkLst>
        </pc:spChg>
        <pc:spChg chg="add mod">
          <ac:chgData name="Шульга Дарья" userId="20cf515a3bb14431" providerId="LiveId" clId="{D9CF60CF-7FD1-4D88-8658-5A91C6377255}" dt="2023-02-26T12:27:01.153" v="4221" actId="255"/>
          <ac:spMkLst>
            <pc:docMk/>
            <pc:sldMk cId="3235683258" sldId="267"/>
            <ac:spMk id="9" creationId="{39BC5F77-A2A0-D0BA-F514-D0F4250D911F}"/>
          </ac:spMkLst>
        </pc:spChg>
        <pc:spChg chg="add mod">
          <ac:chgData name="Шульга Дарья" userId="20cf515a3bb14431" providerId="LiveId" clId="{D9CF60CF-7FD1-4D88-8658-5A91C6377255}" dt="2023-02-26T12:27:14.542" v="4223" actId="255"/>
          <ac:spMkLst>
            <pc:docMk/>
            <pc:sldMk cId="3235683258" sldId="267"/>
            <ac:spMk id="10" creationId="{D462B97D-40F2-F3B2-9884-3B1B2F5A5B44}"/>
          </ac:spMkLst>
        </pc:spChg>
        <pc:spChg chg="add mod">
          <ac:chgData name="Шульга Дарья" userId="20cf515a3bb14431" providerId="LiveId" clId="{D9CF60CF-7FD1-4D88-8658-5A91C6377255}" dt="2023-02-26T12:27:06.343" v="4222" actId="255"/>
          <ac:spMkLst>
            <pc:docMk/>
            <pc:sldMk cId="3235683258" sldId="267"/>
            <ac:spMk id="11" creationId="{90F1DC0C-8752-F29E-40B3-0D1B61CDE814}"/>
          </ac:spMkLst>
        </pc:spChg>
        <pc:spChg chg="add mod">
          <ac:chgData name="Шульга Дарья" userId="20cf515a3bb14431" providerId="LiveId" clId="{D9CF60CF-7FD1-4D88-8658-5A91C6377255}" dt="2023-02-26T12:27:20.362" v="4224" actId="255"/>
          <ac:spMkLst>
            <pc:docMk/>
            <pc:sldMk cId="3235683258" sldId="267"/>
            <ac:spMk id="12" creationId="{1DFCF2DC-C843-F457-3485-59F445C77721}"/>
          </ac:spMkLst>
        </pc:spChg>
        <pc:spChg chg="add mod">
          <ac:chgData name="Шульга Дарья" userId="20cf515a3bb14431" providerId="LiveId" clId="{D9CF60CF-7FD1-4D88-8658-5A91C6377255}" dt="2023-02-26T12:27:28.837" v="4225" actId="255"/>
          <ac:spMkLst>
            <pc:docMk/>
            <pc:sldMk cId="3235683258" sldId="267"/>
            <ac:spMk id="13" creationId="{8D4AB827-604C-E97E-8890-5F1FBBF3102C}"/>
          </ac:spMkLst>
        </pc:spChg>
        <pc:spChg chg="add mod">
          <ac:chgData name="Шульга Дарья" userId="20cf515a3bb14431" providerId="LiveId" clId="{D9CF60CF-7FD1-4D88-8658-5A91C6377255}" dt="2023-02-26T12:27:33.927" v="4226" actId="255"/>
          <ac:spMkLst>
            <pc:docMk/>
            <pc:sldMk cId="3235683258" sldId="267"/>
            <ac:spMk id="14" creationId="{0F2FC35D-06AD-58CD-0E64-B48FEEDEE95E}"/>
          </ac:spMkLst>
        </pc:spChg>
      </pc:sldChg>
      <pc:sldChg chg="modSp new mod">
        <pc:chgData name="Шульга Дарья" userId="20cf515a3bb14431" providerId="LiveId" clId="{D9CF60CF-7FD1-4D88-8658-5A91C6377255}" dt="2023-02-26T13:08:00.140" v="4248" actId="122"/>
        <pc:sldMkLst>
          <pc:docMk/>
          <pc:sldMk cId="2983719800" sldId="268"/>
        </pc:sldMkLst>
        <pc:spChg chg="mod">
          <ac:chgData name="Шульга Дарья" userId="20cf515a3bb14431" providerId="LiveId" clId="{D9CF60CF-7FD1-4D88-8658-5A91C6377255}" dt="2023-02-26T13:08:00.140" v="4248" actId="122"/>
          <ac:spMkLst>
            <pc:docMk/>
            <pc:sldMk cId="2983719800" sldId="268"/>
            <ac:spMk id="2" creationId="{85541846-8D0E-8468-BADF-13516B338B0F}"/>
          </ac:spMkLst>
        </pc:spChg>
      </pc:sldChg>
    </pc:docChg>
  </pc:docChgLst>
</pc:chgInfo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2-21T20:48:46.321" idx="1">
    <p:pos x="5259" y="2736"/>
    <p:text>если мать во время вынашивания перенесла тяжёлый токсикоз, инфекцию, интоксикацию, травму;
многоплодие;
внутриутробная гипоксия плода;
недоношенность;
асфиксия;
резус-конфликт;
неправильное предлежание;
родовые травмы.</p:text>
    <p:extLst>
      <p:ext uri="{C676402C-5697-4E1C-873F-D02D1690AC5C}">
        <p15:threadingInfo xmlns:p15="http://schemas.microsoft.com/office/powerpoint/2012/main" timeZoneBias="-300"/>
      </p:ext>
    </p:extLst>
  </p:cm>
  <p:cm authorId="1" dt="2023-02-21T20:49:25.692" idx="2">
    <p:pos x="5159" y="3513"/>
    <p:text>ядерная желтуха;
операции под наркозом;
фетальный алкогольный синдром;
сердечно-сосудистые патологии;
минимальная мозговая дисфункция, органические поражения головного мозга, черепно-мозговые травмы;
врождённые нарушения зрения и слуха;
малая подвижность;
астения;
гипотрофия, нейроинфекции, грипп, рахит, гидроцефалия, вегетососудистая дистония, эпилепсия.</p:text>
    <p:extLst>
      <p:ext uri="{C676402C-5697-4E1C-873F-D02D1690AC5C}">
        <p15:threadingInfo xmlns:p15="http://schemas.microsoft.com/office/powerpoint/2012/main" timeZoneBias="-300"/>
      </p:ext>
    </p:extLst>
  </p:cm>
  <p:cm authorId="1" dt="2023-02-21T20:51:27.310" idx="3">
    <p:pos x="1748" y="2622"/>
    <p:text>Сюда относят:
длительное ограничение жизнедеятельности;
социальная депривация;
дефицит общения;
неблагоприятные условия воспитания;
лёгкие умственные отклонения у родителей;
психотравмы.</p:text>
    <p:extLst>
      <p:ext uri="{C676402C-5697-4E1C-873F-D02D1690AC5C}">
        <p15:threadingInfo xmlns:p15="http://schemas.microsoft.com/office/powerpoint/2012/main" timeZoneBias="-30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2-22T20:44:01.768" idx="4">
    <p:pos x="2360" y="2454"/>
    <p:text>Анализ достижений целевых ориентиров</p:text>
    <p:extLst>
      <p:ext uri="{C676402C-5697-4E1C-873F-D02D1690AC5C}">
        <p15:threadingInfo xmlns:p15="http://schemas.microsoft.com/office/powerpoint/2012/main" timeZoneBias="-30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2-23T17:10:05.870" idx="6">
    <p:pos x="2780" y="551"/>
    <p:text>Практически соотносят предметы по цвету, форме и величине</p:text>
    <p:extLst>
      <p:ext uri="{C676402C-5697-4E1C-873F-D02D1690AC5C}">
        <p15:threadingInfo xmlns:p15="http://schemas.microsoft.com/office/powerpoint/2012/main" timeZoneBias="-300"/>
      </p:ext>
    </p:extLst>
  </p:cm>
</p:cmLst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5883CD-C59A-49C4-90CF-82FF24D70A47}" type="doc">
      <dgm:prSet loTypeId="urn:microsoft.com/office/officeart/2005/8/layout/vList3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D8D34A1-BD96-4F2C-BFFB-94A847B47928}">
      <dgm:prSet/>
      <dgm:spPr/>
      <dgm:t>
        <a:bodyPr/>
        <a:lstStyle/>
        <a:p>
          <a:r>
            <a:rPr lang="ru-RU"/>
            <a:t>Цвет</a:t>
          </a:r>
        </a:p>
      </dgm:t>
    </dgm:pt>
    <dgm:pt modelId="{02536960-6111-4511-8B43-D8C6F527361D}" type="parTrans" cxnId="{B04F9417-9CF1-4994-882F-D8D26C85D2AE}">
      <dgm:prSet/>
      <dgm:spPr/>
      <dgm:t>
        <a:bodyPr/>
        <a:lstStyle/>
        <a:p>
          <a:endParaRPr lang="ru-RU"/>
        </a:p>
      </dgm:t>
    </dgm:pt>
    <dgm:pt modelId="{7E68E608-390F-449C-ADAA-8C6E4141872B}" type="sibTrans" cxnId="{B04F9417-9CF1-4994-882F-D8D26C85D2AE}">
      <dgm:prSet/>
      <dgm:spPr/>
      <dgm:t>
        <a:bodyPr/>
        <a:lstStyle/>
        <a:p>
          <a:endParaRPr lang="ru-RU"/>
        </a:p>
      </dgm:t>
    </dgm:pt>
    <dgm:pt modelId="{0D5EEFE4-DED6-4DEF-ABD3-C82C9833870A}">
      <dgm:prSet/>
      <dgm:spPr/>
      <dgm:t>
        <a:bodyPr/>
        <a:lstStyle/>
        <a:p>
          <a:r>
            <a:rPr lang="ru-RU" dirty="0"/>
            <a:t>Величина</a:t>
          </a:r>
        </a:p>
      </dgm:t>
    </dgm:pt>
    <dgm:pt modelId="{D19B1461-006F-4C5E-B027-794B5294E5E4}" type="parTrans" cxnId="{2ADF6C32-19E9-4B57-BF4E-86A9B680762A}">
      <dgm:prSet/>
      <dgm:spPr/>
      <dgm:t>
        <a:bodyPr/>
        <a:lstStyle/>
        <a:p>
          <a:endParaRPr lang="ru-RU"/>
        </a:p>
      </dgm:t>
    </dgm:pt>
    <dgm:pt modelId="{D602C3DC-A5FD-4DC6-B026-047B83FC220B}" type="sibTrans" cxnId="{2ADF6C32-19E9-4B57-BF4E-86A9B680762A}">
      <dgm:prSet/>
      <dgm:spPr/>
      <dgm:t>
        <a:bodyPr/>
        <a:lstStyle/>
        <a:p>
          <a:endParaRPr lang="ru-RU"/>
        </a:p>
      </dgm:t>
    </dgm:pt>
    <dgm:pt modelId="{0AB717CD-A966-4A4D-BD97-30746242B80A}">
      <dgm:prSet/>
      <dgm:spPr/>
      <dgm:t>
        <a:bodyPr/>
        <a:lstStyle/>
        <a:p>
          <a:r>
            <a:rPr lang="ru-RU"/>
            <a:t>Форма</a:t>
          </a:r>
        </a:p>
      </dgm:t>
    </dgm:pt>
    <dgm:pt modelId="{D786E5F9-F336-4EF5-B452-37A1D0C74745}" type="parTrans" cxnId="{59642511-F565-4ABC-8FC7-BA68103D876B}">
      <dgm:prSet/>
      <dgm:spPr/>
      <dgm:t>
        <a:bodyPr/>
        <a:lstStyle/>
        <a:p>
          <a:endParaRPr lang="ru-RU"/>
        </a:p>
      </dgm:t>
    </dgm:pt>
    <dgm:pt modelId="{8CFF8D37-B489-43FD-AB3D-565585C1ACC1}" type="sibTrans" cxnId="{59642511-F565-4ABC-8FC7-BA68103D876B}">
      <dgm:prSet/>
      <dgm:spPr/>
      <dgm:t>
        <a:bodyPr/>
        <a:lstStyle/>
        <a:p>
          <a:endParaRPr lang="ru-RU"/>
        </a:p>
      </dgm:t>
    </dgm:pt>
    <dgm:pt modelId="{2E53B7C6-E55F-4B90-90D4-F435D0D7D563}" type="pres">
      <dgm:prSet presAssocID="{3D5883CD-C59A-49C4-90CF-82FF24D70A47}" presName="linearFlow" presStyleCnt="0">
        <dgm:presLayoutVars>
          <dgm:dir/>
          <dgm:resizeHandles val="exact"/>
        </dgm:presLayoutVars>
      </dgm:prSet>
      <dgm:spPr/>
    </dgm:pt>
    <dgm:pt modelId="{92C98D55-4C51-45C3-AED3-267820A1ACC9}" type="pres">
      <dgm:prSet presAssocID="{4D8D34A1-BD96-4F2C-BFFB-94A847B47928}" presName="composite" presStyleCnt="0"/>
      <dgm:spPr/>
    </dgm:pt>
    <dgm:pt modelId="{2522D144-E0C8-4E66-8DE7-D098F8276675}" type="pres">
      <dgm:prSet presAssocID="{4D8D34A1-BD96-4F2C-BFFB-94A847B47928}" presName="imgShp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Палитра"/>
        </a:ext>
      </dgm:extLst>
    </dgm:pt>
    <dgm:pt modelId="{97BE03F9-08A1-4B25-935D-2E2BF3F214E2}" type="pres">
      <dgm:prSet presAssocID="{4D8D34A1-BD96-4F2C-BFFB-94A847B47928}" presName="txShp" presStyleLbl="node1" presStyleIdx="0" presStyleCnt="3">
        <dgm:presLayoutVars>
          <dgm:bulletEnabled val="1"/>
        </dgm:presLayoutVars>
      </dgm:prSet>
      <dgm:spPr/>
    </dgm:pt>
    <dgm:pt modelId="{01911D3E-A18D-4722-BA08-573E6675FEC3}" type="pres">
      <dgm:prSet presAssocID="{7E68E608-390F-449C-ADAA-8C6E4141872B}" presName="spacing" presStyleCnt="0"/>
      <dgm:spPr/>
    </dgm:pt>
    <dgm:pt modelId="{28043790-9E73-4C1C-A91D-B2301059286D}" type="pres">
      <dgm:prSet presAssocID="{0D5EEFE4-DED6-4DEF-ABD3-C82C9833870A}" presName="composite" presStyleCnt="0"/>
      <dgm:spPr/>
    </dgm:pt>
    <dgm:pt modelId="{5F41CB3F-2AC8-4C26-B90A-F8FEE5E88615}" type="pres">
      <dgm:prSet presAssocID="{0D5EEFE4-DED6-4DEF-ABD3-C82C9833870A}" presName="imgShp" presStyleLbl="fgImgPlac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Линейчатая диаграмма (справа налево)"/>
        </a:ext>
      </dgm:extLst>
    </dgm:pt>
    <dgm:pt modelId="{38667A74-8F7F-47B3-A374-11EA613DF293}" type="pres">
      <dgm:prSet presAssocID="{0D5EEFE4-DED6-4DEF-ABD3-C82C9833870A}" presName="txShp" presStyleLbl="node1" presStyleIdx="1" presStyleCnt="3">
        <dgm:presLayoutVars>
          <dgm:bulletEnabled val="1"/>
        </dgm:presLayoutVars>
      </dgm:prSet>
      <dgm:spPr/>
    </dgm:pt>
    <dgm:pt modelId="{C4626BE8-1083-4EB1-AE88-82C1391D0025}" type="pres">
      <dgm:prSet presAssocID="{D602C3DC-A5FD-4DC6-B026-047B83FC220B}" presName="spacing" presStyleCnt="0"/>
      <dgm:spPr/>
    </dgm:pt>
    <dgm:pt modelId="{F509B72C-A1A5-42C0-B492-F2377605344E}" type="pres">
      <dgm:prSet presAssocID="{0AB717CD-A966-4A4D-BD97-30746242B80A}" presName="composite" presStyleCnt="0"/>
      <dgm:spPr/>
    </dgm:pt>
    <dgm:pt modelId="{B616F4B6-6C86-4135-A3A3-6A9C15B2739A}" type="pres">
      <dgm:prSet presAssocID="{0AB717CD-A966-4A4D-BD97-30746242B80A}" presName="imgShp" presStyleLbl="fgImgPlac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Стоп"/>
        </a:ext>
      </dgm:extLst>
    </dgm:pt>
    <dgm:pt modelId="{68A1AAC3-8E8C-4E35-A265-C8AFE5222DB4}" type="pres">
      <dgm:prSet presAssocID="{0AB717CD-A966-4A4D-BD97-30746242B80A}" presName="txShp" presStyleLbl="node1" presStyleIdx="2" presStyleCnt="3">
        <dgm:presLayoutVars>
          <dgm:bulletEnabled val="1"/>
        </dgm:presLayoutVars>
      </dgm:prSet>
      <dgm:spPr/>
    </dgm:pt>
  </dgm:ptLst>
  <dgm:cxnLst>
    <dgm:cxn modelId="{59642511-F565-4ABC-8FC7-BA68103D876B}" srcId="{3D5883CD-C59A-49C4-90CF-82FF24D70A47}" destId="{0AB717CD-A966-4A4D-BD97-30746242B80A}" srcOrd="2" destOrd="0" parTransId="{D786E5F9-F336-4EF5-B452-37A1D0C74745}" sibTransId="{8CFF8D37-B489-43FD-AB3D-565585C1ACC1}"/>
    <dgm:cxn modelId="{B04F9417-9CF1-4994-882F-D8D26C85D2AE}" srcId="{3D5883CD-C59A-49C4-90CF-82FF24D70A47}" destId="{4D8D34A1-BD96-4F2C-BFFB-94A847B47928}" srcOrd="0" destOrd="0" parTransId="{02536960-6111-4511-8B43-D8C6F527361D}" sibTransId="{7E68E608-390F-449C-ADAA-8C6E4141872B}"/>
    <dgm:cxn modelId="{96F1291C-0321-4062-ACA9-31303D4B8046}" type="presOf" srcId="{0AB717CD-A966-4A4D-BD97-30746242B80A}" destId="{68A1AAC3-8E8C-4E35-A265-C8AFE5222DB4}" srcOrd="0" destOrd="0" presId="urn:microsoft.com/office/officeart/2005/8/layout/vList3"/>
    <dgm:cxn modelId="{2ADF6C32-19E9-4B57-BF4E-86A9B680762A}" srcId="{3D5883CD-C59A-49C4-90CF-82FF24D70A47}" destId="{0D5EEFE4-DED6-4DEF-ABD3-C82C9833870A}" srcOrd="1" destOrd="0" parTransId="{D19B1461-006F-4C5E-B027-794B5294E5E4}" sibTransId="{D602C3DC-A5FD-4DC6-B026-047B83FC220B}"/>
    <dgm:cxn modelId="{5AFC7A71-003B-4334-A3E6-B343B41ADF4F}" type="presOf" srcId="{3D5883CD-C59A-49C4-90CF-82FF24D70A47}" destId="{2E53B7C6-E55F-4B90-90D4-F435D0D7D563}" srcOrd="0" destOrd="0" presId="urn:microsoft.com/office/officeart/2005/8/layout/vList3"/>
    <dgm:cxn modelId="{FD3FADA6-F6ED-434D-9514-1CA32F1E58BC}" type="presOf" srcId="{4D8D34A1-BD96-4F2C-BFFB-94A847B47928}" destId="{97BE03F9-08A1-4B25-935D-2E2BF3F214E2}" srcOrd="0" destOrd="0" presId="urn:microsoft.com/office/officeart/2005/8/layout/vList3"/>
    <dgm:cxn modelId="{6DDC9AF8-6B3B-4452-B7AA-24CB6B6E3934}" type="presOf" srcId="{0D5EEFE4-DED6-4DEF-ABD3-C82C9833870A}" destId="{38667A74-8F7F-47B3-A374-11EA613DF293}" srcOrd="0" destOrd="0" presId="urn:microsoft.com/office/officeart/2005/8/layout/vList3"/>
    <dgm:cxn modelId="{90107100-7EB1-47C1-ACA9-E01D62E432B5}" type="presParOf" srcId="{2E53B7C6-E55F-4B90-90D4-F435D0D7D563}" destId="{92C98D55-4C51-45C3-AED3-267820A1ACC9}" srcOrd="0" destOrd="0" presId="urn:microsoft.com/office/officeart/2005/8/layout/vList3"/>
    <dgm:cxn modelId="{78BF6D13-3C0F-4DB1-B7F0-F3B6DE3BF60F}" type="presParOf" srcId="{92C98D55-4C51-45C3-AED3-267820A1ACC9}" destId="{2522D144-E0C8-4E66-8DE7-D098F8276675}" srcOrd="0" destOrd="0" presId="urn:microsoft.com/office/officeart/2005/8/layout/vList3"/>
    <dgm:cxn modelId="{AAA03573-05B3-4F5E-8E86-AFAB4B4AEDC9}" type="presParOf" srcId="{92C98D55-4C51-45C3-AED3-267820A1ACC9}" destId="{97BE03F9-08A1-4B25-935D-2E2BF3F214E2}" srcOrd="1" destOrd="0" presId="urn:microsoft.com/office/officeart/2005/8/layout/vList3"/>
    <dgm:cxn modelId="{F87FAC09-1FE2-49D3-BF5C-BAA375FED224}" type="presParOf" srcId="{2E53B7C6-E55F-4B90-90D4-F435D0D7D563}" destId="{01911D3E-A18D-4722-BA08-573E6675FEC3}" srcOrd="1" destOrd="0" presId="urn:microsoft.com/office/officeart/2005/8/layout/vList3"/>
    <dgm:cxn modelId="{D942B1FE-E33D-4191-AF17-F4F79CAEE484}" type="presParOf" srcId="{2E53B7C6-E55F-4B90-90D4-F435D0D7D563}" destId="{28043790-9E73-4C1C-A91D-B2301059286D}" srcOrd="2" destOrd="0" presId="urn:microsoft.com/office/officeart/2005/8/layout/vList3"/>
    <dgm:cxn modelId="{A9863D21-F333-4B7A-BABA-CC08EE2ECE72}" type="presParOf" srcId="{28043790-9E73-4C1C-A91D-B2301059286D}" destId="{5F41CB3F-2AC8-4C26-B90A-F8FEE5E88615}" srcOrd="0" destOrd="0" presId="urn:microsoft.com/office/officeart/2005/8/layout/vList3"/>
    <dgm:cxn modelId="{E61047A0-4FB6-4633-B5EB-1BBD507AE57A}" type="presParOf" srcId="{28043790-9E73-4C1C-A91D-B2301059286D}" destId="{38667A74-8F7F-47B3-A374-11EA613DF293}" srcOrd="1" destOrd="0" presId="urn:microsoft.com/office/officeart/2005/8/layout/vList3"/>
    <dgm:cxn modelId="{3AB8F782-42A2-4D73-AE10-BF6A8076462C}" type="presParOf" srcId="{2E53B7C6-E55F-4B90-90D4-F435D0D7D563}" destId="{C4626BE8-1083-4EB1-AE88-82C1391D0025}" srcOrd="3" destOrd="0" presId="urn:microsoft.com/office/officeart/2005/8/layout/vList3"/>
    <dgm:cxn modelId="{075CA047-E1F3-4E83-B7C4-DE4D89354BF5}" type="presParOf" srcId="{2E53B7C6-E55F-4B90-90D4-F435D0D7D563}" destId="{F509B72C-A1A5-42C0-B492-F2377605344E}" srcOrd="4" destOrd="0" presId="urn:microsoft.com/office/officeart/2005/8/layout/vList3"/>
    <dgm:cxn modelId="{9DAE20F3-492B-49EB-8345-8B24760554B8}" type="presParOf" srcId="{F509B72C-A1A5-42C0-B492-F2377605344E}" destId="{B616F4B6-6C86-4135-A3A3-6A9C15B2739A}" srcOrd="0" destOrd="0" presId="urn:microsoft.com/office/officeart/2005/8/layout/vList3"/>
    <dgm:cxn modelId="{EF7DF94A-6040-4528-9936-893924867B4D}" type="presParOf" srcId="{F509B72C-A1A5-42C0-B492-F2377605344E}" destId="{68A1AAC3-8E8C-4E35-A265-C8AFE5222DB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22F1C53-A809-49A8-B35C-8C31829F599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16CA40E-DF70-4EC3-809A-08B0D1794625}">
      <dgm:prSet phldrT="[Текст]" custT="1"/>
      <dgm:spPr/>
      <dgm:t>
        <a:bodyPr/>
        <a:lstStyle/>
        <a:p>
          <a:r>
            <a: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Ограничен объем</a:t>
          </a:r>
        </a:p>
      </dgm:t>
    </dgm:pt>
    <dgm:pt modelId="{4119C792-967F-4F6B-BD4D-8215EE72CB4E}" type="parTrans" cxnId="{5A2ACEBD-D7E1-4F47-95E1-85ABB65847FD}">
      <dgm:prSet/>
      <dgm:spPr/>
      <dgm:t>
        <a:bodyPr/>
        <a:lstStyle/>
        <a:p>
          <a:endParaRPr lang="ru-RU"/>
        </a:p>
      </dgm:t>
    </dgm:pt>
    <dgm:pt modelId="{ED4C29D5-A3B6-4080-90D9-65586D8D966A}" type="sibTrans" cxnId="{5A2ACEBD-D7E1-4F47-95E1-85ABB65847FD}">
      <dgm:prSet/>
      <dgm:spPr/>
      <dgm:t>
        <a:bodyPr/>
        <a:lstStyle/>
        <a:p>
          <a:endParaRPr lang="ru-RU"/>
        </a:p>
      </dgm:t>
    </dgm:pt>
    <dgm:pt modelId="{25743059-6CA3-4A7B-9773-2C5D1A925BD9}">
      <dgm:prSet phldrT="[Текст]" custT="1"/>
      <dgm:spPr/>
      <dgm:t>
        <a:bodyPr/>
        <a:lstStyle/>
        <a:p>
          <a:r>
            <a: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Неточность воспроизведения</a:t>
          </a:r>
        </a:p>
      </dgm:t>
    </dgm:pt>
    <dgm:pt modelId="{D16C452A-B02E-4C96-A757-72D965412C5D}" type="parTrans" cxnId="{FA3A02AC-F713-48C3-9B52-A7DC8AF83488}">
      <dgm:prSet/>
      <dgm:spPr/>
      <dgm:t>
        <a:bodyPr/>
        <a:lstStyle/>
        <a:p>
          <a:endParaRPr lang="ru-RU"/>
        </a:p>
      </dgm:t>
    </dgm:pt>
    <dgm:pt modelId="{24DD80FB-AC93-4889-A1D2-4EB9675BD954}" type="sibTrans" cxnId="{FA3A02AC-F713-48C3-9B52-A7DC8AF83488}">
      <dgm:prSet/>
      <dgm:spPr/>
      <dgm:t>
        <a:bodyPr/>
        <a:lstStyle/>
        <a:p>
          <a:endParaRPr lang="ru-RU"/>
        </a:p>
      </dgm:t>
    </dgm:pt>
    <dgm:pt modelId="{4CFDACCD-1046-4434-BA07-4D895D8E1C8D}">
      <dgm:prSet phldrT="[Текст]" custT="1"/>
      <dgm:spPr/>
      <dgm:t>
        <a:bodyPr/>
        <a:lstStyle/>
        <a:p>
          <a:r>
            <a: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Снижена прочность запоминания</a:t>
          </a:r>
        </a:p>
      </dgm:t>
    </dgm:pt>
    <dgm:pt modelId="{EB8053A3-BA6A-4928-8F03-E06AFF3099D5}" type="parTrans" cxnId="{C515FAB2-8E6A-4F35-B905-E7A95F4CA1A1}">
      <dgm:prSet/>
      <dgm:spPr/>
      <dgm:t>
        <a:bodyPr/>
        <a:lstStyle/>
        <a:p>
          <a:endParaRPr lang="ru-RU"/>
        </a:p>
      </dgm:t>
    </dgm:pt>
    <dgm:pt modelId="{557D28CE-5709-4C45-A167-014248ECE8CF}" type="sibTrans" cxnId="{C515FAB2-8E6A-4F35-B905-E7A95F4CA1A1}">
      <dgm:prSet/>
      <dgm:spPr/>
      <dgm:t>
        <a:bodyPr/>
        <a:lstStyle/>
        <a:p>
          <a:endParaRPr lang="ru-RU"/>
        </a:p>
      </dgm:t>
    </dgm:pt>
    <dgm:pt modelId="{D4B730BB-E575-4DAA-A42C-7AB87470F029}" type="pres">
      <dgm:prSet presAssocID="{E22F1C53-A809-49A8-B35C-8C31829F599E}" presName="linear" presStyleCnt="0">
        <dgm:presLayoutVars>
          <dgm:dir/>
          <dgm:animLvl val="lvl"/>
          <dgm:resizeHandles val="exact"/>
        </dgm:presLayoutVars>
      </dgm:prSet>
      <dgm:spPr/>
    </dgm:pt>
    <dgm:pt modelId="{A27AC690-5EAA-4A43-B4C6-2021E906662A}" type="pres">
      <dgm:prSet presAssocID="{216CA40E-DF70-4EC3-809A-08B0D1794625}" presName="parentLin" presStyleCnt="0"/>
      <dgm:spPr/>
    </dgm:pt>
    <dgm:pt modelId="{8D086029-D08F-4777-9EF0-62977F7E397B}" type="pres">
      <dgm:prSet presAssocID="{216CA40E-DF70-4EC3-809A-08B0D1794625}" presName="parentLeftMargin" presStyleLbl="node1" presStyleIdx="0" presStyleCnt="3"/>
      <dgm:spPr/>
    </dgm:pt>
    <dgm:pt modelId="{3DDCAF26-3768-444D-A4EE-0C858D0E75A1}" type="pres">
      <dgm:prSet presAssocID="{216CA40E-DF70-4EC3-809A-08B0D1794625}" presName="parentText" presStyleLbl="node1" presStyleIdx="0" presStyleCnt="3" custScaleX="137756" custScaleY="170354">
        <dgm:presLayoutVars>
          <dgm:chMax val="0"/>
          <dgm:bulletEnabled val="1"/>
        </dgm:presLayoutVars>
      </dgm:prSet>
      <dgm:spPr/>
    </dgm:pt>
    <dgm:pt modelId="{D9CF3032-92D0-4051-8671-6AEF57A26162}" type="pres">
      <dgm:prSet presAssocID="{216CA40E-DF70-4EC3-809A-08B0D1794625}" presName="negativeSpace" presStyleCnt="0"/>
      <dgm:spPr/>
    </dgm:pt>
    <dgm:pt modelId="{26307924-E21C-452C-AAAA-BDE902E0B693}" type="pres">
      <dgm:prSet presAssocID="{216CA40E-DF70-4EC3-809A-08B0D1794625}" presName="childText" presStyleLbl="conFgAcc1" presStyleIdx="0" presStyleCnt="3">
        <dgm:presLayoutVars>
          <dgm:bulletEnabled val="1"/>
        </dgm:presLayoutVars>
      </dgm:prSet>
      <dgm:spPr/>
    </dgm:pt>
    <dgm:pt modelId="{467B9699-D331-4CB9-B284-6E09A14B2896}" type="pres">
      <dgm:prSet presAssocID="{ED4C29D5-A3B6-4080-90D9-65586D8D966A}" presName="spaceBetweenRectangles" presStyleCnt="0"/>
      <dgm:spPr/>
    </dgm:pt>
    <dgm:pt modelId="{9DA0A0C8-6AAC-4632-9C15-AAAE29316471}" type="pres">
      <dgm:prSet presAssocID="{25743059-6CA3-4A7B-9773-2C5D1A925BD9}" presName="parentLin" presStyleCnt="0"/>
      <dgm:spPr/>
    </dgm:pt>
    <dgm:pt modelId="{E6B5C3FE-0D3B-4781-8272-604F5BFFABCD}" type="pres">
      <dgm:prSet presAssocID="{25743059-6CA3-4A7B-9773-2C5D1A925BD9}" presName="parentLeftMargin" presStyleLbl="node1" presStyleIdx="0" presStyleCnt="3"/>
      <dgm:spPr/>
    </dgm:pt>
    <dgm:pt modelId="{1E4410E1-AE2C-4225-B8D0-9FC57F878D3F}" type="pres">
      <dgm:prSet presAssocID="{25743059-6CA3-4A7B-9773-2C5D1A925BD9}" presName="parentText" presStyleLbl="node1" presStyleIdx="1" presStyleCnt="3" custScaleX="142857" custScaleY="147760">
        <dgm:presLayoutVars>
          <dgm:chMax val="0"/>
          <dgm:bulletEnabled val="1"/>
        </dgm:presLayoutVars>
      </dgm:prSet>
      <dgm:spPr/>
    </dgm:pt>
    <dgm:pt modelId="{2938DDE0-1EF0-4F3F-BF45-CBD0B08A3633}" type="pres">
      <dgm:prSet presAssocID="{25743059-6CA3-4A7B-9773-2C5D1A925BD9}" presName="negativeSpace" presStyleCnt="0"/>
      <dgm:spPr/>
    </dgm:pt>
    <dgm:pt modelId="{422EA5D2-6228-4B0E-8811-67F78D90D93E}" type="pres">
      <dgm:prSet presAssocID="{25743059-6CA3-4A7B-9773-2C5D1A925BD9}" presName="childText" presStyleLbl="conFgAcc1" presStyleIdx="1" presStyleCnt="3">
        <dgm:presLayoutVars>
          <dgm:bulletEnabled val="1"/>
        </dgm:presLayoutVars>
      </dgm:prSet>
      <dgm:spPr/>
    </dgm:pt>
    <dgm:pt modelId="{2A7D0632-DA47-48A0-9347-44E4A62DFCCD}" type="pres">
      <dgm:prSet presAssocID="{24DD80FB-AC93-4889-A1D2-4EB9675BD954}" presName="spaceBetweenRectangles" presStyleCnt="0"/>
      <dgm:spPr/>
    </dgm:pt>
    <dgm:pt modelId="{181BDCBB-F223-4358-B9A1-27274B9CC128}" type="pres">
      <dgm:prSet presAssocID="{4CFDACCD-1046-4434-BA07-4D895D8E1C8D}" presName="parentLin" presStyleCnt="0"/>
      <dgm:spPr/>
    </dgm:pt>
    <dgm:pt modelId="{C68C6E81-79F1-413C-A4EB-C99B59057CD3}" type="pres">
      <dgm:prSet presAssocID="{4CFDACCD-1046-4434-BA07-4D895D8E1C8D}" presName="parentLeftMargin" presStyleLbl="node1" presStyleIdx="1" presStyleCnt="3"/>
      <dgm:spPr/>
    </dgm:pt>
    <dgm:pt modelId="{8DECFFEC-D926-4B16-B501-6BFF9B7216FD}" type="pres">
      <dgm:prSet presAssocID="{4CFDACCD-1046-4434-BA07-4D895D8E1C8D}" presName="parentText" presStyleLbl="node1" presStyleIdx="2" presStyleCnt="3" custScaleX="142857" custScaleY="182486">
        <dgm:presLayoutVars>
          <dgm:chMax val="0"/>
          <dgm:bulletEnabled val="1"/>
        </dgm:presLayoutVars>
      </dgm:prSet>
      <dgm:spPr/>
    </dgm:pt>
    <dgm:pt modelId="{21F9D7DC-2AF6-40F0-8785-BD8735179C7F}" type="pres">
      <dgm:prSet presAssocID="{4CFDACCD-1046-4434-BA07-4D895D8E1C8D}" presName="negativeSpace" presStyleCnt="0"/>
      <dgm:spPr/>
    </dgm:pt>
    <dgm:pt modelId="{EB9D4D10-9C52-4280-B0C9-BEA0CC5622CC}" type="pres">
      <dgm:prSet presAssocID="{4CFDACCD-1046-4434-BA07-4D895D8E1C8D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70BD373C-D560-4DB7-A585-6C547C525CDA}" type="presOf" srcId="{25743059-6CA3-4A7B-9773-2C5D1A925BD9}" destId="{1E4410E1-AE2C-4225-B8D0-9FC57F878D3F}" srcOrd="1" destOrd="0" presId="urn:microsoft.com/office/officeart/2005/8/layout/list1"/>
    <dgm:cxn modelId="{FA3A02AC-F713-48C3-9B52-A7DC8AF83488}" srcId="{E22F1C53-A809-49A8-B35C-8C31829F599E}" destId="{25743059-6CA3-4A7B-9773-2C5D1A925BD9}" srcOrd="1" destOrd="0" parTransId="{D16C452A-B02E-4C96-A757-72D965412C5D}" sibTransId="{24DD80FB-AC93-4889-A1D2-4EB9675BD954}"/>
    <dgm:cxn modelId="{C515FAB2-8E6A-4F35-B905-E7A95F4CA1A1}" srcId="{E22F1C53-A809-49A8-B35C-8C31829F599E}" destId="{4CFDACCD-1046-4434-BA07-4D895D8E1C8D}" srcOrd="2" destOrd="0" parTransId="{EB8053A3-BA6A-4928-8F03-E06AFF3099D5}" sibTransId="{557D28CE-5709-4C45-A167-014248ECE8CF}"/>
    <dgm:cxn modelId="{CD9A2CB7-2E85-45A9-9144-5C3D7C259B2C}" type="presOf" srcId="{4CFDACCD-1046-4434-BA07-4D895D8E1C8D}" destId="{8DECFFEC-D926-4B16-B501-6BFF9B7216FD}" srcOrd="1" destOrd="0" presId="urn:microsoft.com/office/officeart/2005/8/layout/list1"/>
    <dgm:cxn modelId="{841C53B8-4061-4FAF-B629-A20D669F2723}" type="presOf" srcId="{25743059-6CA3-4A7B-9773-2C5D1A925BD9}" destId="{E6B5C3FE-0D3B-4781-8272-604F5BFFABCD}" srcOrd="0" destOrd="0" presId="urn:microsoft.com/office/officeart/2005/8/layout/list1"/>
    <dgm:cxn modelId="{8FB06BB9-0422-4AE0-B9FD-C9DF10ACB574}" type="presOf" srcId="{216CA40E-DF70-4EC3-809A-08B0D1794625}" destId="{8D086029-D08F-4777-9EF0-62977F7E397B}" srcOrd="0" destOrd="0" presId="urn:microsoft.com/office/officeart/2005/8/layout/list1"/>
    <dgm:cxn modelId="{5A2ACEBD-D7E1-4F47-95E1-85ABB65847FD}" srcId="{E22F1C53-A809-49A8-B35C-8C31829F599E}" destId="{216CA40E-DF70-4EC3-809A-08B0D1794625}" srcOrd="0" destOrd="0" parTransId="{4119C792-967F-4F6B-BD4D-8215EE72CB4E}" sibTransId="{ED4C29D5-A3B6-4080-90D9-65586D8D966A}"/>
    <dgm:cxn modelId="{C32CD6C7-F320-42D2-B86B-4EDD56044373}" type="presOf" srcId="{4CFDACCD-1046-4434-BA07-4D895D8E1C8D}" destId="{C68C6E81-79F1-413C-A4EB-C99B59057CD3}" srcOrd="0" destOrd="0" presId="urn:microsoft.com/office/officeart/2005/8/layout/list1"/>
    <dgm:cxn modelId="{56C2A1ED-71D3-4AE1-AD19-89108DD698B0}" type="presOf" srcId="{216CA40E-DF70-4EC3-809A-08B0D1794625}" destId="{3DDCAF26-3768-444D-A4EE-0C858D0E75A1}" srcOrd="1" destOrd="0" presId="urn:microsoft.com/office/officeart/2005/8/layout/list1"/>
    <dgm:cxn modelId="{D92A12F2-9EE4-4F9C-BD06-4FC80520CCFE}" type="presOf" srcId="{E22F1C53-A809-49A8-B35C-8C31829F599E}" destId="{D4B730BB-E575-4DAA-A42C-7AB87470F029}" srcOrd="0" destOrd="0" presId="urn:microsoft.com/office/officeart/2005/8/layout/list1"/>
    <dgm:cxn modelId="{7AB8C7ED-1CCE-4D0C-9DD4-402318ACE47C}" type="presParOf" srcId="{D4B730BB-E575-4DAA-A42C-7AB87470F029}" destId="{A27AC690-5EAA-4A43-B4C6-2021E906662A}" srcOrd="0" destOrd="0" presId="urn:microsoft.com/office/officeart/2005/8/layout/list1"/>
    <dgm:cxn modelId="{9F7EF4FB-5EA1-44D2-931B-DB7EDD9AC814}" type="presParOf" srcId="{A27AC690-5EAA-4A43-B4C6-2021E906662A}" destId="{8D086029-D08F-4777-9EF0-62977F7E397B}" srcOrd="0" destOrd="0" presId="urn:microsoft.com/office/officeart/2005/8/layout/list1"/>
    <dgm:cxn modelId="{982A4C68-C23E-4E11-A8B7-247FCFA7A666}" type="presParOf" srcId="{A27AC690-5EAA-4A43-B4C6-2021E906662A}" destId="{3DDCAF26-3768-444D-A4EE-0C858D0E75A1}" srcOrd="1" destOrd="0" presId="urn:microsoft.com/office/officeart/2005/8/layout/list1"/>
    <dgm:cxn modelId="{CF8B27FB-12D3-4609-8DF1-3B39D373BEDC}" type="presParOf" srcId="{D4B730BB-E575-4DAA-A42C-7AB87470F029}" destId="{D9CF3032-92D0-4051-8671-6AEF57A26162}" srcOrd="1" destOrd="0" presId="urn:microsoft.com/office/officeart/2005/8/layout/list1"/>
    <dgm:cxn modelId="{550F6C68-D4C0-4A1F-B5B2-065BE2AF033F}" type="presParOf" srcId="{D4B730BB-E575-4DAA-A42C-7AB87470F029}" destId="{26307924-E21C-452C-AAAA-BDE902E0B693}" srcOrd="2" destOrd="0" presId="urn:microsoft.com/office/officeart/2005/8/layout/list1"/>
    <dgm:cxn modelId="{9D18271E-CA7A-49BA-BE09-D65525FC3745}" type="presParOf" srcId="{D4B730BB-E575-4DAA-A42C-7AB87470F029}" destId="{467B9699-D331-4CB9-B284-6E09A14B2896}" srcOrd="3" destOrd="0" presId="urn:microsoft.com/office/officeart/2005/8/layout/list1"/>
    <dgm:cxn modelId="{F704CA9A-584D-419F-81E8-D51A63C3BE8C}" type="presParOf" srcId="{D4B730BB-E575-4DAA-A42C-7AB87470F029}" destId="{9DA0A0C8-6AAC-4632-9C15-AAAE29316471}" srcOrd="4" destOrd="0" presId="urn:microsoft.com/office/officeart/2005/8/layout/list1"/>
    <dgm:cxn modelId="{3A197673-D667-4052-8C2A-9885FF932246}" type="presParOf" srcId="{9DA0A0C8-6AAC-4632-9C15-AAAE29316471}" destId="{E6B5C3FE-0D3B-4781-8272-604F5BFFABCD}" srcOrd="0" destOrd="0" presId="urn:microsoft.com/office/officeart/2005/8/layout/list1"/>
    <dgm:cxn modelId="{211C83D3-C4FB-4504-B22B-23E5822C0FD7}" type="presParOf" srcId="{9DA0A0C8-6AAC-4632-9C15-AAAE29316471}" destId="{1E4410E1-AE2C-4225-B8D0-9FC57F878D3F}" srcOrd="1" destOrd="0" presId="urn:microsoft.com/office/officeart/2005/8/layout/list1"/>
    <dgm:cxn modelId="{8B8F6627-7139-44BE-AD9F-6C292F4FB495}" type="presParOf" srcId="{D4B730BB-E575-4DAA-A42C-7AB87470F029}" destId="{2938DDE0-1EF0-4F3F-BF45-CBD0B08A3633}" srcOrd="5" destOrd="0" presId="urn:microsoft.com/office/officeart/2005/8/layout/list1"/>
    <dgm:cxn modelId="{2C669271-C33D-4E0D-AF6A-34311D5A7E21}" type="presParOf" srcId="{D4B730BB-E575-4DAA-A42C-7AB87470F029}" destId="{422EA5D2-6228-4B0E-8811-67F78D90D93E}" srcOrd="6" destOrd="0" presId="urn:microsoft.com/office/officeart/2005/8/layout/list1"/>
    <dgm:cxn modelId="{D7F99351-E7B8-49E9-BB01-178378E3D8E0}" type="presParOf" srcId="{D4B730BB-E575-4DAA-A42C-7AB87470F029}" destId="{2A7D0632-DA47-48A0-9347-44E4A62DFCCD}" srcOrd="7" destOrd="0" presId="urn:microsoft.com/office/officeart/2005/8/layout/list1"/>
    <dgm:cxn modelId="{F7BBC8DA-003C-4E4D-94FD-B70A0DA45876}" type="presParOf" srcId="{D4B730BB-E575-4DAA-A42C-7AB87470F029}" destId="{181BDCBB-F223-4358-B9A1-27274B9CC128}" srcOrd="8" destOrd="0" presId="urn:microsoft.com/office/officeart/2005/8/layout/list1"/>
    <dgm:cxn modelId="{7F1B9674-A0CA-4646-911A-B8E789824AE2}" type="presParOf" srcId="{181BDCBB-F223-4358-B9A1-27274B9CC128}" destId="{C68C6E81-79F1-413C-A4EB-C99B59057CD3}" srcOrd="0" destOrd="0" presId="urn:microsoft.com/office/officeart/2005/8/layout/list1"/>
    <dgm:cxn modelId="{B197FC95-57B8-4475-85C7-F9B05E61D7FD}" type="presParOf" srcId="{181BDCBB-F223-4358-B9A1-27274B9CC128}" destId="{8DECFFEC-D926-4B16-B501-6BFF9B7216FD}" srcOrd="1" destOrd="0" presId="urn:microsoft.com/office/officeart/2005/8/layout/list1"/>
    <dgm:cxn modelId="{34B319FD-A0CC-425B-84B7-39B989360A92}" type="presParOf" srcId="{D4B730BB-E575-4DAA-A42C-7AB87470F029}" destId="{21F9D7DC-2AF6-40F0-8785-BD8735179C7F}" srcOrd="9" destOrd="0" presId="urn:microsoft.com/office/officeart/2005/8/layout/list1"/>
    <dgm:cxn modelId="{F0B1F26E-D796-451C-9DA4-38A9780707CC}" type="presParOf" srcId="{D4B730BB-E575-4DAA-A42C-7AB87470F029}" destId="{EB9D4D10-9C52-4280-B0C9-BEA0CC5622C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8521BAF-8F1B-4514-B5A6-D3A2251456F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8845CBA-7D80-4F1F-9008-DC901F231EF7}">
      <dgm:prSet phldrT="[Текст]" custT="1"/>
      <dgm:spPr/>
      <dgm:t>
        <a:bodyPr/>
        <a:lstStyle/>
        <a:p>
          <a:r>
            <a: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Низкий объем</a:t>
          </a:r>
        </a:p>
      </dgm:t>
    </dgm:pt>
    <dgm:pt modelId="{1F834ABD-B587-499D-BAD8-03274D541078}" type="parTrans" cxnId="{B95C711C-59FF-4438-99F0-848D750DE001}">
      <dgm:prSet/>
      <dgm:spPr/>
      <dgm:t>
        <a:bodyPr/>
        <a:lstStyle/>
        <a:p>
          <a:endParaRPr lang="ru-RU"/>
        </a:p>
      </dgm:t>
    </dgm:pt>
    <dgm:pt modelId="{B0573D31-F2BC-4311-BC53-F08EB7CC9C3C}" type="sibTrans" cxnId="{B95C711C-59FF-4438-99F0-848D750DE001}">
      <dgm:prSet/>
      <dgm:spPr/>
      <dgm:t>
        <a:bodyPr/>
        <a:lstStyle/>
        <a:p>
          <a:endParaRPr lang="ru-RU"/>
        </a:p>
      </dgm:t>
    </dgm:pt>
    <dgm:pt modelId="{9F3AD727-5E03-4A3C-94AA-D33D1E89DDB5}">
      <dgm:prSet phldrT="[Текст]" custT="1"/>
      <dgm:spPr/>
      <dgm:t>
        <a:bodyPr/>
        <a:lstStyle/>
        <a:p>
          <a:r>
            <a: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 устойчивое, повышенная отвлекаемость</a:t>
          </a:r>
        </a:p>
      </dgm:t>
    </dgm:pt>
    <dgm:pt modelId="{6A8635FD-E20B-4658-AC40-7D3993E8DA67}" type="parTrans" cxnId="{47BB86ED-1345-445B-93FD-0651D8022D88}">
      <dgm:prSet/>
      <dgm:spPr/>
      <dgm:t>
        <a:bodyPr/>
        <a:lstStyle/>
        <a:p>
          <a:endParaRPr lang="ru-RU"/>
        </a:p>
      </dgm:t>
    </dgm:pt>
    <dgm:pt modelId="{F180B981-0573-4953-B351-0A37F51137BA}" type="sibTrans" cxnId="{47BB86ED-1345-445B-93FD-0651D8022D88}">
      <dgm:prSet/>
      <dgm:spPr/>
      <dgm:t>
        <a:bodyPr/>
        <a:lstStyle/>
        <a:p>
          <a:endParaRPr lang="ru-RU"/>
        </a:p>
      </dgm:t>
    </dgm:pt>
    <dgm:pt modelId="{063FE77D-F645-47A0-8111-723B6D490C9A}">
      <dgm:prSet phldrT="[Текст]" custT="1"/>
      <dgm:spPr/>
      <dgm:t>
        <a:bodyPr/>
        <a:lstStyle/>
        <a:p>
          <a:pPr marL="0" lvl="0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Трудности распределения и переключения</a:t>
          </a:r>
        </a:p>
      </dgm:t>
    </dgm:pt>
    <dgm:pt modelId="{01799511-F635-44BC-8E80-916F2BC6B4DD}" type="parTrans" cxnId="{8E8EA67D-3917-4756-ACC0-7F2A3613D093}">
      <dgm:prSet/>
      <dgm:spPr/>
      <dgm:t>
        <a:bodyPr/>
        <a:lstStyle/>
        <a:p>
          <a:endParaRPr lang="ru-RU"/>
        </a:p>
      </dgm:t>
    </dgm:pt>
    <dgm:pt modelId="{C20A1A0F-741F-4007-8C59-2C3FC169A2A0}" type="sibTrans" cxnId="{8E8EA67D-3917-4756-ACC0-7F2A3613D093}">
      <dgm:prSet/>
      <dgm:spPr/>
      <dgm:t>
        <a:bodyPr/>
        <a:lstStyle/>
        <a:p>
          <a:endParaRPr lang="ru-RU"/>
        </a:p>
      </dgm:t>
    </dgm:pt>
    <dgm:pt modelId="{654E9E8A-E179-4D64-A900-D522563153C9}" type="pres">
      <dgm:prSet presAssocID="{58521BAF-8F1B-4514-B5A6-D3A2251456FE}" presName="linear" presStyleCnt="0">
        <dgm:presLayoutVars>
          <dgm:dir/>
          <dgm:animLvl val="lvl"/>
          <dgm:resizeHandles val="exact"/>
        </dgm:presLayoutVars>
      </dgm:prSet>
      <dgm:spPr/>
    </dgm:pt>
    <dgm:pt modelId="{9B1F5FDA-A478-49A7-A246-9BCE3D4D20D7}" type="pres">
      <dgm:prSet presAssocID="{E8845CBA-7D80-4F1F-9008-DC901F231EF7}" presName="parentLin" presStyleCnt="0"/>
      <dgm:spPr/>
    </dgm:pt>
    <dgm:pt modelId="{A74CEA80-53DC-4D27-9AB8-B3CA4E964220}" type="pres">
      <dgm:prSet presAssocID="{E8845CBA-7D80-4F1F-9008-DC901F231EF7}" presName="parentLeftMargin" presStyleLbl="node1" presStyleIdx="0" presStyleCnt="3"/>
      <dgm:spPr/>
    </dgm:pt>
    <dgm:pt modelId="{7BEFE381-4E26-4FC9-88D0-F96DFE00D0D3}" type="pres">
      <dgm:prSet presAssocID="{E8845CBA-7D80-4F1F-9008-DC901F231EF7}" presName="parentText" presStyleLbl="node1" presStyleIdx="0" presStyleCnt="3" custScaleX="131120" custScaleY="236825">
        <dgm:presLayoutVars>
          <dgm:chMax val="0"/>
          <dgm:bulletEnabled val="1"/>
        </dgm:presLayoutVars>
      </dgm:prSet>
      <dgm:spPr/>
    </dgm:pt>
    <dgm:pt modelId="{B2641626-E671-451D-9BCA-77EDADFA1B04}" type="pres">
      <dgm:prSet presAssocID="{E8845CBA-7D80-4F1F-9008-DC901F231EF7}" presName="negativeSpace" presStyleCnt="0"/>
      <dgm:spPr/>
    </dgm:pt>
    <dgm:pt modelId="{A555D5FC-6939-408C-BF0D-F6696E5F99F0}" type="pres">
      <dgm:prSet presAssocID="{E8845CBA-7D80-4F1F-9008-DC901F231EF7}" presName="childText" presStyleLbl="conFgAcc1" presStyleIdx="0" presStyleCnt="3">
        <dgm:presLayoutVars>
          <dgm:bulletEnabled val="1"/>
        </dgm:presLayoutVars>
      </dgm:prSet>
      <dgm:spPr/>
    </dgm:pt>
    <dgm:pt modelId="{E08F2FE1-7D15-4ABE-B5E2-D09BA4EC249A}" type="pres">
      <dgm:prSet presAssocID="{B0573D31-F2BC-4311-BC53-F08EB7CC9C3C}" presName="spaceBetweenRectangles" presStyleCnt="0"/>
      <dgm:spPr/>
    </dgm:pt>
    <dgm:pt modelId="{7CF6AD5A-7F83-45F5-9222-E5BA77121683}" type="pres">
      <dgm:prSet presAssocID="{9F3AD727-5E03-4A3C-94AA-D33D1E89DDB5}" presName="parentLin" presStyleCnt="0"/>
      <dgm:spPr/>
    </dgm:pt>
    <dgm:pt modelId="{B61C59B8-5D57-4C1E-BB09-921F7302B656}" type="pres">
      <dgm:prSet presAssocID="{9F3AD727-5E03-4A3C-94AA-D33D1E89DDB5}" presName="parentLeftMargin" presStyleLbl="node1" presStyleIdx="0" presStyleCnt="3"/>
      <dgm:spPr/>
    </dgm:pt>
    <dgm:pt modelId="{F92468EC-D286-4605-9FAD-BA8092889BAA}" type="pres">
      <dgm:prSet presAssocID="{9F3AD727-5E03-4A3C-94AA-D33D1E89DDB5}" presName="parentText" presStyleLbl="node1" presStyleIdx="1" presStyleCnt="3" custScaleX="132734" custScaleY="207841">
        <dgm:presLayoutVars>
          <dgm:chMax val="0"/>
          <dgm:bulletEnabled val="1"/>
        </dgm:presLayoutVars>
      </dgm:prSet>
      <dgm:spPr/>
    </dgm:pt>
    <dgm:pt modelId="{B62264A6-DF58-4CA4-9CF2-490663ED1640}" type="pres">
      <dgm:prSet presAssocID="{9F3AD727-5E03-4A3C-94AA-D33D1E89DDB5}" presName="negativeSpace" presStyleCnt="0"/>
      <dgm:spPr/>
    </dgm:pt>
    <dgm:pt modelId="{98C8A6F3-53C3-40CC-BD43-EFBC33CAF5A8}" type="pres">
      <dgm:prSet presAssocID="{9F3AD727-5E03-4A3C-94AA-D33D1E89DDB5}" presName="childText" presStyleLbl="conFgAcc1" presStyleIdx="1" presStyleCnt="3">
        <dgm:presLayoutVars>
          <dgm:bulletEnabled val="1"/>
        </dgm:presLayoutVars>
      </dgm:prSet>
      <dgm:spPr/>
    </dgm:pt>
    <dgm:pt modelId="{7FAD97A6-7A0B-4A94-A2F5-3756B3ED483A}" type="pres">
      <dgm:prSet presAssocID="{F180B981-0573-4953-B351-0A37F51137BA}" presName="spaceBetweenRectangles" presStyleCnt="0"/>
      <dgm:spPr/>
    </dgm:pt>
    <dgm:pt modelId="{8B6C8D72-B62B-4FD2-89ED-A39AD1EDF9B6}" type="pres">
      <dgm:prSet presAssocID="{063FE77D-F645-47A0-8111-723B6D490C9A}" presName="parentLin" presStyleCnt="0"/>
      <dgm:spPr/>
    </dgm:pt>
    <dgm:pt modelId="{9C4B3F6D-814B-412E-B273-8C83F845B29F}" type="pres">
      <dgm:prSet presAssocID="{063FE77D-F645-47A0-8111-723B6D490C9A}" presName="parentLeftMargin" presStyleLbl="node1" presStyleIdx="1" presStyleCnt="3"/>
      <dgm:spPr/>
    </dgm:pt>
    <dgm:pt modelId="{EDB01703-531B-4919-86E7-65D945415022}" type="pres">
      <dgm:prSet presAssocID="{063FE77D-F645-47A0-8111-723B6D490C9A}" presName="parentText" presStyleLbl="node1" presStyleIdx="2" presStyleCnt="3" custScaleX="130786" custScaleY="247517" custLinFactNeighborX="-1024" custLinFactNeighborY="-4746">
        <dgm:presLayoutVars>
          <dgm:chMax val="0"/>
          <dgm:bulletEnabled val="1"/>
        </dgm:presLayoutVars>
      </dgm:prSet>
      <dgm:spPr/>
    </dgm:pt>
    <dgm:pt modelId="{AA3E5683-D4A1-4747-A8B3-BD5863FCD0F1}" type="pres">
      <dgm:prSet presAssocID="{063FE77D-F645-47A0-8111-723B6D490C9A}" presName="negativeSpace" presStyleCnt="0"/>
      <dgm:spPr/>
    </dgm:pt>
    <dgm:pt modelId="{F030F0F2-707D-4070-9554-4CFA70FC75E6}" type="pres">
      <dgm:prSet presAssocID="{063FE77D-F645-47A0-8111-723B6D490C9A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B95C711C-59FF-4438-99F0-848D750DE001}" srcId="{58521BAF-8F1B-4514-B5A6-D3A2251456FE}" destId="{E8845CBA-7D80-4F1F-9008-DC901F231EF7}" srcOrd="0" destOrd="0" parTransId="{1F834ABD-B587-499D-BAD8-03274D541078}" sibTransId="{B0573D31-F2BC-4311-BC53-F08EB7CC9C3C}"/>
    <dgm:cxn modelId="{1F34443A-3BC6-4406-923B-C6BDDFFD2326}" type="presOf" srcId="{E8845CBA-7D80-4F1F-9008-DC901F231EF7}" destId="{A74CEA80-53DC-4D27-9AB8-B3CA4E964220}" srcOrd="0" destOrd="0" presId="urn:microsoft.com/office/officeart/2005/8/layout/list1"/>
    <dgm:cxn modelId="{8E8EA67D-3917-4756-ACC0-7F2A3613D093}" srcId="{58521BAF-8F1B-4514-B5A6-D3A2251456FE}" destId="{063FE77D-F645-47A0-8111-723B6D490C9A}" srcOrd="2" destOrd="0" parTransId="{01799511-F635-44BC-8E80-916F2BC6B4DD}" sibTransId="{C20A1A0F-741F-4007-8C59-2C3FC169A2A0}"/>
    <dgm:cxn modelId="{7FE518A0-C445-4144-BBA5-D2E09F96A12A}" type="presOf" srcId="{9F3AD727-5E03-4A3C-94AA-D33D1E89DDB5}" destId="{B61C59B8-5D57-4C1E-BB09-921F7302B656}" srcOrd="0" destOrd="0" presId="urn:microsoft.com/office/officeart/2005/8/layout/list1"/>
    <dgm:cxn modelId="{A9C994C6-86F1-4795-ACFD-7DEE1D678739}" type="presOf" srcId="{58521BAF-8F1B-4514-B5A6-D3A2251456FE}" destId="{654E9E8A-E179-4D64-A900-D522563153C9}" srcOrd="0" destOrd="0" presId="urn:microsoft.com/office/officeart/2005/8/layout/list1"/>
    <dgm:cxn modelId="{42A0D1D2-3E76-450B-B0D8-1DA63BF4E1A3}" type="presOf" srcId="{063FE77D-F645-47A0-8111-723B6D490C9A}" destId="{9C4B3F6D-814B-412E-B273-8C83F845B29F}" srcOrd="0" destOrd="0" presId="urn:microsoft.com/office/officeart/2005/8/layout/list1"/>
    <dgm:cxn modelId="{FCA7E2EC-C60A-4128-82F1-316237BBDBA2}" type="presOf" srcId="{9F3AD727-5E03-4A3C-94AA-D33D1E89DDB5}" destId="{F92468EC-D286-4605-9FAD-BA8092889BAA}" srcOrd="1" destOrd="0" presId="urn:microsoft.com/office/officeart/2005/8/layout/list1"/>
    <dgm:cxn modelId="{47BB86ED-1345-445B-93FD-0651D8022D88}" srcId="{58521BAF-8F1B-4514-B5A6-D3A2251456FE}" destId="{9F3AD727-5E03-4A3C-94AA-D33D1E89DDB5}" srcOrd="1" destOrd="0" parTransId="{6A8635FD-E20B-4658-AC40-7D3993E8DA67}" sibTransId="{F180B981-0573-4953-B351-0A37F51137BA}"/>
    <dgm:cxn modelId="{591FFEEE-F595-4F82-BA58-3EC535DD929C}" type="presOf" srcId="{E8845CBA-7D80-4F1F-9008-DC901F231EF7}" destId="{7BEFE381-4E26-4FC9-88D0-F96DFE00D0D3}" srcOrd="1" destOrd="0" presId="urn:microsoft.com/office/officeart/2005/8/layout/list1"/>
    <dgm:cxn modelId="{C4398AFF-10A9-44AD-B115-1728648AEA17}" type="presOf" srcId="{063FE77D-F645-47A0-8111-723B6D490C9A}" destId="{EDB01703-531B-4919-86E7-65D945415022}" srcOrd="1" destOrd="0" presId="urn:microsoft.com/office/officeart/2005/8/layout/list1"/>
    <dgm:cxn modelId="{441E0EAC-F087-4FBA-A279-D1723AF12466}" type="presParOf" srcId="{654E9E8A-E179-4D64-A900-D522563153C9}" destId="{9B1F5FDA-A478-49A7-A246-9BCE3D4D20D7}" srcOrd="0" destOrd="0" presId="urn:microsoft.com/office/officeart/2005/8/layout/list1"/>
    <dgm:cxn modelId="{17A7CA58-0AE5-4D73-AB0A-A7A9E8BD1743}" type="presParOf" srcId="{9B1F5FDA-A478-49A7-A246-9BCE3D4D20D7}" destId="{A74CEA80-53DC-4D27-9AB8-B3CA4E964220}" srcOrd="0" destOrd="0" presId="urn:microsoft.com/office/officeart/2005/8/layout/list1"/>
    <dgm:cxn modelId="{97D246E5-0076-4E49-9A11-C6F2689ABB1F}" type="presParOf" srcId="{9B1F5FDA-A478-49A7-A246-9BCE3D4D20D7}" destId="{7BEFE381-4E26-4FC9-88D0-F96DFE00D0D3}" srcOrd="1" destOrd="0" presId="urn:microsoft.com/office/officeart/2005/8/layout/list1"/>
    <dgm:cxn modelId="{AED8291D-50CC-45EA-AC75-5D3FF6D1686C}" type="presParOf" srcId="{654E9E8A-E179-4D64-A900-D522563153C9}" destId="{B2641626-E671-451D-9BCA-77EDADFA1B04}" srcOrd="1" destOrd="0" presId="urn:microsoft.com/office/officeart/2005/8/layout/list1"/>
    <dgm:cxn modelId="{D2A1F83A-17E9-4B5C-A58A-5E044538CEE2}" type="presParOf" srcId="{654E9E8A-E179-4D64-A900-D522563153C9}" destId="{A555D5FC-6939-408C-BF0D-F6696E5F99F0}" srcOrd="2" destOrd="0" presId="urn:microsoft.com/office/officeart/2005/8/layout/list1"/>
    <dgm:cxn modelId="{4745B932-AEBC-499A-AA2D-7FB81DF5A1E3}" type="presParOf" srcId="{654E9E8A-E179-4D64-A900-D522563153C9}" destId="{E08F2FE1-7D15-4ABE-B5E2-D09BA4EC249A}" srcOrd="3" destOrd="0" presId="urn:microsoft.com/office/officeart/2005/8/layout/list1"/>
    <dgm:cxn modelId="{3DB3E88F-7821-4DC3-8F69-F3042C7233D0}" type="presParOf" srcId="{654E9E8A-E179-4D64-A900-D522563153C9}" destId="{7CF6AD5A-7F83-45F5-9222-E5BA77121683}" srcOrd="4" destOrd="0" presId="urn:microsoft.com/office/officeart/2005/8/layout/list1"/>
    <dgm:cxn modelId="{B12F931B-B51C-43A2-B699-DAC0610069C4}" type="presParOf" srcId="{7CF6AD5A-7F83-45F5-9222-E5BA77121683}" destId="{B61C59B8-5D57-4C1E-BB09-921F7302B656}" srcOrd="0" destOrd="0" presId="urn:microsoft.com/office/officeart/2005/8/layout/list1"/>
    <dgm:cxn modelId="{FD93E8A4-78A4-47BD-911A-D2A3AB3108C6}" type="presParOf" srcId="{7CF6AD5A-7F83-45F5-9222-E5BA77121683}" destId="{F92468EC-D286-4605-9FAD-BA8092889BAA}" srcOrd="1" destOrd="0" presId="urn:microsoft.com/office/officeart/2005/8/layout/list1"/>
    <dgm:cxn modelId="{9B745196-ADAB-4796-A692-870028BB7A37}" type="presParOf" srcId="{654E9E8A-E179-4D64-A900-D522563153C9}" destId="{B62264A6-DF58-4CA4-9CF2-490663ED1640}" srcOrd="5" destOrd="0" presId="urn:microsoft.com/office/officeart/2005/8/layout/list1"/>
    <dgm:cxn modelId="{06CE348D-9682-4410-93D4-F1F95827FBAD}" type="presParOf" srcId="{654E9E8A-E179-4D64-A900-D522563153C9}" destId="{98C8A6F3-53C3-40CC-BD43-EFBC33CAF5A8}" srcOrd="6" destOrd="0" presId="urn:microsoft.com/office/officeart/2005/8/layout/list1"/>
    <dgm:cxn modelId="{3D7D3063-F82A-429F-AE03-F2E74138495D}" type="presParOf" srcId="{654E9E8A-E179-4D64-A900-D522563153C9}" destId="{7FAD97A6-7A0B-4A94-A2F5-3756B3ED483A}" srcOrd="7" destOrd="0" presId="urn:microsoft.com/office/officeart/2005/8/layout/list1"/>
    <dgm:cxn modelId="{5FE31E37-F086-4C61-8511-F1E218DDA491}" type="presParOf" srcId="{654E9E8A-E179-4D64-A900-D522563153C9}" destId="{8B6C8D72-B62B-4FD2-89ED-A39AD1EDF9B6}" srcOrd="8" destOrd="0" presId="urn:microsoft.com/office/officeart/2005/8/layout/list1"/>
    <dgm:cxn modelId="{73B424BA-D9F1-4E93-B287-D50CF2D921A0}" type="presParOf" srcId="{8B6C8D72-B62B-4FD2-89ED-A39AD1EDF9B6}" destId="{9C4B3F6D-814B-412E-B273-8C83F845B29F}" srcOrd="0" destOrd="0" presId="urn:microsoft.com/office/officeart/2005/8/layout/list1"/>
    <dgm:cxn modelId="{1E99AE2F-5C17-4600-A89C-9C315C8D1A07}" type="presParOf" srcId="{8B6C8D72-B62B-4FD2-89ED-A39AD1EDF9B6}" destId="{EDB01703-531B-4919-86E7-65D945415022}" srcOrd="1" destOrd="0" presId="urn:microsoft.com/office/officeart/2005/8/layout/list1"/>
    <dgm:cxn modelId="{DEA08829-C3A4-4B80-B6C4-4F9662346EE7}" type="presParOf" srcId="{654E9E8A-E179-4D64-A900-D522563153C9}" destId="{AA3E5683-D4A1-4747-A8B3-BD5863FCD0F1}" srcOrd="9" destOrd="0" presId="urn:microsoft.com/office/officeart/2005/8/layout/list1"/>
    <dgm:cxn modelId="{1B413D44-1663-449B-8DD0-0D458A1C173C}" type="presParOf" srcId="{654E9E8A-E179-4D64-A900-D522563153C9}" destId="{F030F0F2-707D-4070-9554-4CFA70FC75E6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BE03F9-08A1-4B25-935D-2E2BF3F214E2}">
      <dsp:nvSpPr>
        <dsp:cNvPr id="0" name=""/>
        <dsp:cNvSpPr/>
      </dsp:nvSpPr>
      <dsp:spPr>
        <a:xfrm rot="10800000">
          <a:off x="1042772" y="1369"/>
          <a:ext cx="3101187" cy="1046587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0000"/>
                <a:satMod val="100000"/>
                <a:lumMod val="99000"/>
              </a:schemeClr>
            </a:gs>
          </a:gsLst>
          <a:lin ang="27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1516" tIns="129540" rIns="241808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kern="1200"/>
            <a:t>Цвет</a:t>
          </a:r>
        </a:p>
      </dsp:txBody>
      <dsp:txXfrm rot="10800000">
        <a:off x="1304419" y="1369"/>
        <a:ext cx="2839540" cy="1046587"/>
      </dsp:txXfrm>
    </dsp:sp>
    <dsp:sp modelId="{2522D144-E0C8-4E66-8DE7-D098F8276675}">
      <dsp:nvSpPr>
        <dsp:cNvPr id="0" name=""/>
        <dsp:cNvSpPr/>
      </dsp:nvSpPr>
      <dsp:spPr>
        <a:xfrm>
          <a:off x="519479" y="1369"/>
          <a:ext cx="1046587" cy="1046587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38667A74-8F7F-47B3-A374-11EA613DF293}">
      <dsp:nvSpPr>
        <dsp:cNvPr id="0" name=""/>
        <dsp:cNvSpPr/>
      </dsp:nvSpPr>
      <dsp:spPr>
        <a:xfrm rot="10800000">
          <a:off x="1042772" y="1360370"/>
          <a:ext cx="3101187" cy="1046587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0000"/>
                <a:satMod val="100000"/>
                <a:lumMod val="99000"/>
              </a:schemeClr>
            </a:gs>
          </a:gsLst>
          <a:lin ang="27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1516" tIns="129540" rIns="241808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kern="1200" dirty="0"/>
            <a:t>Величина</a:t>
          </a:r>
        </a:p>
      </dsp:txBody>
      <dsp:txXfrm rot="10800000">
        <a:off x="1304419" y="1360370"/>
        <a:ext cx="2839540" cy="1046587"/>
      </dsp:txXfrm>
    </dsp:sp>
    <dsp:sp modelId="{5F41CB3F-2AC8-4C26-B90A-F8FEE5E88615}">
      <dsp:nvSpPr>
        <dsp:cNvPr id="0" name=""/>
        <dsp:cNvSpPr/>
      </dsp:nvSpPr>
      <dsp:spPr>
        <a:xfrm>
          <a:off x="519479" y="1360370"/>
          <a:ext cx="1046587" cy="1046587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68A1AAC3-8E8C-4E35-A265-C8AFE5222DB4}">
      <dsp:nvSpPr>
        <dsp:cNvPr id="0" name=""/>
        <dsp:cNvSpPr/>
      </dsp:nvSpPr>
      <dsp:spPr>
        <a:xfrm rot="10800000">
          <a:off x="1042772" y="2719371"/>
          <a:ext cx="3101187" cy="1046587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0000"/>
                <a:satMod val="100000"/>
                <a:lumMod val="99000"/>
              </a:schemeClr>
            </a:gs>
          </a:gsLst>
          <a:lin ang="27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1516" tIns="129540" rIns="241808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kern="1200"/>
            <a:t>Форма</a:t>
          </a:r>
        </a:p>
      </dsp:txBody>
      <dsp:txXfrm rot="10800000">
        <a:off x="1304419" y="2719371"/>
        <a:ext cx="2839540" cy="1046587"/>
      </dsp:txXfrm>
    </dsp:sp>
    <dsp:sp modelId="{B616F4B6-6C86-4135-A3A3-6A9C15B2739A}">
      <dsp:nvSpPr>
        <dsp:cNvPr id="0" name=""/>
        <dsp:cNvSpPr/>
      </dsp:nvSpPr>
      <dsp:spPr>
        <a:xfrm>
          <a:off x="519479" y="2719371"/>
          <a:ext cx="1046587" cy="1046587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307924-E21C-452C-AAAA-BDE902E0B693}">
      <dsp:nvSpPr>
        <dsp:cNvPr id="0" name=""/>
        <dsp:cNvSpPr/>
      </dsp:nvSpPr>
      <dsp:spPr>
        <a:xfrm>
          <a:off x="0" y="754691"/>
          <a:ext cx="5138116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DCAF26-3768-444D-A4EE-0C858D0E75A1}">
      <dsp:nvSpPr>
        <dsp:cNvPr id="0" name=""/>
        <dsp:cNvSpPr/>
      </dsp:nvSpPr>
      <dsp:spPr>
        <a:xfrm>
          <a:off x="253142" y="79649"/>
          <a:ext cx="4882066" cy="9554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946" tIns="0" rIns="135946" bIns="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Ограничен объем</a:t>
          </a:r>
        </a:p>
      </dsp:txBody>
      <dsp:txXfrm>
        <a:off x="299785" y="126292"/>
        <a:ext cx="4788780" cy="862195"/>
      </dsp:txXfrm>
    </dsp:sp>
    <dsp:sp modelId="{422EA5D2-6228-4B0E-8811-67F78D90D93E}">
      <dsp:nvSpPr>
        <dsp:cNvPr id="0" name=""/>
        <dsp:cNvSpPr/>
      </dsp:nvSpPr>
      <dsp:spPr>
        <a:xfrm>
          <a:off x="0" y="1884407"/>
          <a:ext cx="5138116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4410E1-AE2C-4225-B8D0-9FC57F878D3F}">
      <dsp:nvSpPr>
        <dsp:cNvPr id="0" name=""/>
        <dsp:cNvSpPr/>
      </dsp:nvSpPr>
      <dsp:spPr>
        <a:xfrm>
          <a:off x="244612" y="1336091"/>
          <a:ext cx="4892244" cy="8287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946" tIns="0" rIns="135946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Неточность воспроизведения</a:t>
          </a:r>
        </a:p>
      </dsp:txBody>
      <dsp:txXfrm>
        <a:off x="285069" y="1376548"/>
        <a:ext cx="4811330" cy="747842"/>
      </dsp:txXfrm>
    </dsp:sp>
    <dsp:sp modelId="{EB9D4D10-9C52-4280-B0C9-BEA0CC5622CC}">
      <dsp:nvSpPr>
        <dsp:cNvPr id="0" name=""/>
        <dsp:cNvSpPr/>
      </dsp:nvSpPr>
      <dsp:spPr>
        <a:xfrm>
          <a:off x="0" y="3208895"/>
          <a:ext cx="5138116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ECFFEC-D926-4B16-B501-6BFF9B7216FD}">
      <dsp:nvSpPr>
        <dsp:cNvPr id="0" name=""/>
        <dsp:cNvSpPr/>
      </dsp:nvSpPr>
      <dsp:spPr>
        <a:xfrm>
          <a:off x="244612" y="2465807"/>
          <a:ext cx="4892244" cy="10235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946" tIns="0" rIns="135946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Снижена прочность запоминания</a:t>
          </a:r>
        </a:p>
      </dsp:txBody>
      <dsp:txXfrm>
        <a:off x="294576" y="2515771"/>
        <a:ext cx="4792316" cy="92359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55D5FC-6939-408C-BF0D-F6696E5F99F0}">
      <dsp:nvSpPr>
        <dsp:cNvPr id="0" name=""/>
        <dsp:cNvSpPr/>
      </dsp:nvSpPr>
      <dsp:spPr>
        <a:xfrm>
          <a:off x="0" y="886682"/>
          <a:ext cx="5138116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EFE381-4E26-4FC9-88D0-F96DFE00D0D3}">
      <dsp:nvSpPr>
        <dsp:cNvPr id="0" name=""/>
        <dsp:cNvSpPr/>
      </dsp:nvSpPr>
      <dsp:spPr>
        <a:xfrm>
          <a:off x="256654" y="114572"/>
          <a:ext cx="4711362" cy="9787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946" tIns="0" rIns="135946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Низкий объем</a:t>
          </a:r>
        </a:p>
      </dsp:txBody>
      <dsp:txXfrm>
        <a:off x="304433" y="162351"/>
        <a:ext cx="4615804" cy="883192"/>
      </dsp:txXfrm>
    </dsp:sp>
    <dsp:sp modelId="{98C8A6F3-53C3-40CC-BD43-EFBC33CAF5A8}">
      <dsp:nvSpPr>
        <dsp:cNvPr id="0" name=""/>
        <dsp:cNvSpPr/>
      </dsp:nvSpPr>
      <dsp:spPr>
        <a:xfrm>
          <a:off x="0" y="1967408"/>
          <a:ext cx="5138116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2468EC-D286-4605-9FAD-BA8092889BAA}">
      <dsp:nvSpPr>
        <dsp:cNvPr id="0" name=""/>
        <dsp:cNvSpPr/>
      </dsp:nvSpPr>
      <dsp:spPr>
        <a:xfrm>
          <a:off x="256654" y="1315082"/>
          <a:ext cx="4769356" cy="8589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946" tIns="0" rIns="135946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 устойчивое, повышенная отвлекаемость</a:t>
          </a:r>
        </a:p>
      </dsp:txBody>
      <dsp:txXfrm>
        <a:off x="298585" y="1357013"/>
        <a:ext cx="4685494" cy="775103"/>
      </dsp:txXfrm>
    </dsp:sp>
    <dsp:sp modelId="{F030F0F2-707D-4070-9554-4CFA70FC75E6}">
      <dsp:nvSpPr>
        <dsp:cNvPr id="0" name=""/>
        <dsp:cNvSpPr/>
      </dsp:nvSpPr>
      <dsp:spPr>
        <a:xfrm>
          <a:off x="0" y="3212106"/>
          <a:ext cx="5138116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B01703-531B-4919-86E7-65D945415022}">
      <dsp:nvSpPr>
        <dsp:cNvPr id="0" name=""/>
        <dsp:cNvSpPr/>
      </dsp:nvSpPr>
      <dsp:spPr>
        <a:xfrm>
          <a:off x="254026" y="2376193"/>
          <a:ext cx="4699361" cy="102293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946" tIns="0" rIns="135946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Трудности распределения и переключения</a:t>
          </a:r>
        </a:p>
      </dsp:txBody>
      <dsp:txXfrm>
        <a:off x="303962" y="2426129"/>
        <a:ext cx="4599489" cy="9230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58DBEC-9EAE-43CC-887A-3E2B2D1C23B7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8CCFB9-C3FC-46B6-BE86-A8C1BA560D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6672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8CCFB9-C3FC-46B6-BE86-A8C1BA560D5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3775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A1133307-95A1-4EC9-B463-3CC6F452FED4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43FC8B6A-F6A8-4D25-B16C-6BDFC243FA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30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33307-95A1-4EC9-B463-3CC6F452FED4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C8B6A-F6A8-4D25-B16C-6BDFC243FA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709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33307-95A1-4EC9-B463-3CC6F452FED4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C8B6A-F6A8-4D25-B16C-6BDFC243FA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780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33307-95A1-4EC9-B463-3CC6F452FED4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C8B6A-F6A8-4D25-B16C-6BDFC243FA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465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33307-95A1-4EC9-B463-3CC6F452FED4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C8B6A-F6A8-4D25-B16C-6BDFC243FA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169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33307-95A1-4EC9-B463-3CC6F452FED4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C8B6A-F6A8-4D25-B16C-6BDFC243FA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9511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33307-95A1-4EC9-B463-3CC6F452FED4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C8B6A-F6A8-4D25-B16C-6BDFC243FA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7922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33307-95A1-4EC9-B463-3CC6F452FED4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C8B6A-F6A8-4D25-B16C-6BDFC243FA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9829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33307-95A1-4EC9-B463-3CC6F452FED4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C8B6A-F6A8-4D25-B16C-6BDFC243FA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3185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33307-95A1-4EC9-B463-3CC6F452FED4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43FC8B6A-F6A8-4D25-B16C-6BDFC243FA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4515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A1133307-95A1-4EC9-B463-3CC6F452FED4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43FC8B6A-F6A8-4D25-B16C-6BDFC243FA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19882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A1133307-95A1-4EC9-B463-3CC6F452FED4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43FC8B6A-F6A8-4D25-B16C-6BDFC243FA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4310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  <p:sldLayoutId id="2147483927" r:id="rId10"/>
    <p:sldLayoutId id="2147483928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comments" Target="../comments/comment3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FADF19-1966-DE2B-606C-83D45A851E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75071" y="609601"/>
            <a:ext cx="10304206" cy="5466734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/>
              <a:t>Организация </a:t>
            </a:r>
            <a:br>
              <a:rPr lang="ru-RU" sz="7200" b="1" dirty="0"/>
            </a:br>
            <a:r>
              <a:rPr lang="ru-RU" sz="7200" b="1" dirty="0"/>
              <a:t>психолого-педагогического обследования дошкольников с задержкой психического развития</a:t>
            </a:r>
          </a:p>
        </p:txBody>
      </p:sp>
    </p:spTree>
    <p:extLst>
      <p:ext uri="{BB962C8B-B14F-4D97-AF65-F5344CB8AC3E}">
        <p14:creationId xmlns:p14="http://schemas.microsoft.com/office/powerpoint/2010/main" val="30018498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CA607A-073D-E845-D11D-5CA5F753A0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656" y="499533"/>
            <a:ext cx="10753343" cy="981397"/>
          </a:xfrm>
          <a:solidFill>
            <a:schemeClr val="bg2">
              <a:lumMod val="75000"/>
            </a:schemeClr>
          </a:solidFill>
        </p:spPr>
        <p:txBody>
          <a:bodyPr/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Речь</a:t>
            </a:r>
            <a:r>
              <a:rPr lang="ru-RU" dirty="0"/>
              <a:t> 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0A8FBA1B-0218-4210-D0E5-E8890E3256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Активный словарь</a:t>
            </a: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154FD69C-ED7A-9B70-F34A-F5B91CE66A0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1800" b="0" i="0" spc="-20" dirty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Наиболее значимым признаком лексического развития ребенка является уровень овладения обобщающими понятиями. </a:t>
            </a:r>
            <a:r>
              <a:rPr lang="ru-RU" sz="1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Процесс овладения словами обобщающего характера тес­но связан с развитием способности к анализу и синтезу, с умением обобщать на основе выделения существенных </a:t>
            </a:r>
            <a:r>
              <a:rPr lang="ru-RU" sz="1800" b="0" i="0" spc="-5" dirty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признаков предметов. В активном словаре</a:t>
            </a:r>
            <a:r>
              <a:rPr lang="ru-RU" b="0" i="0" dirty="0">
                <a:solidFill>
                  <a:srgbClr val="333333"/>
                </a:solidFill>
                <a:effectLst/>
                <a:latin typeface="Ubuntu" panose="020B0504030602030204" pitchFamily="34" charset="0"/>
              </a:rPr>
              <a:t> </a:t>
            </a:r>
            <a:r>
              <a:rPr lang="ru-RU" sz="1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 детей с ЗПР преобладают слова конкретного значения, а слова обобщающего характера вызывают большие затруднения.</a:t>
            </a:r>
          </a:p>
          <a:p>
            <a:r>
              <a:rPr lang="ru-RU" sz="1800" dirty="0">
                <a:solidFill>
                  <a:srgbClr val="333333"/>
                </a:solidFill>
                <a:latin typeface="Times New Roman" panose="02020603050405020304" pitchFamily="18" charset="0"/>
              </a:rPr>
              <a:t>В основном используют существительные и глаголы</a:t>
            </a:r>
          </a:p>
          <a:p>
            <a:r>
              <a:rPr lang="ru-RU" sz="1800" dirty="0">
                <a:solidFill>
                  <a:srgbClr val="333333"/>
                </a:solidFill>
                <a:latin typeface="Times New Roman" panose="02020603050405020304" pitchFamily="18" charset="0"/>
              </a:rPr>
              <a:t>Трудности при составлении рассказа по серии сюжетных картин</a:t>
            </a:r>
          </a:p>
          <a:p>
            <a:endParaRPr lang="ru-RU" dirty="0"/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3B0087D0-B749-085F-DBA0-E4703A2867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/>
              <a:t>Пассивный словарь</a:t>
            </a:r>
          </a:p>
        </p:txBody>
      </p:sp>
      <p:sp>
        <p:nvSpPr>
          <p:cNvPr id="10" name="Объект 9">
            <a:extLst>
              <a:ext uri="{FF2B5EF4-FFF2-40B4-BE49-F238E27FC236}">
                <a16:creationId xmlns:a16="http://schemas.microsoft.com/office/drawing/2014/main" id="{2D266318-5249-966A-2043-F1ECE51BCC4E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Преобладание пассивного запаса над активным</a:t>
            </a:r>
          </a:p>
          <a:p>
            <a:endParaRPr lang="ru-RU" dirty="0"/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3C093444-5538-3797-76AE-AC98D074DFB4}"/>
              </a:ext>
            </a:extLst>
          </p:cNvPr>
          <p:cNvSpPr/>
          <p:nvPr/>
        </p:nvSpPr>
        <p:spPr>
          <a:xfrm>
            <a:off x="8378687" y="308113"/>
            <a:ext cx="3677478" cy="244287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Бедность, неточность словарного запаса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84216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62AA20D-A1EE-14BA-0EFA-323CFE70DCA2}"/>
              </a:ext>
            </a:extLst>
          </p:cNvPr>
          <p:cNvSpPr/>
          <p:nvPr/>
        </p:nvSpPr>
        <p:spPr>
          <a:xfrm>
            <a:off x="657224" y="586409"/>
            <a:ext cx="10877552" cy="11728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РЕЧЬ</a:t>
            </a:r>
            <a:endParaRPr lang="ru-RU" sz="4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39BC5F77-A2A0-D0BA-F514-D0F4250D911F}"/>
              </a:ext>
            </a:extLst>
          </p:cNvPr>
          <p:cNvSpPr/>
          <p:nvPr/>
        </p:nvSpPr>
        <p:spPr>
          <a:xfrm>
            <a:off x="795130" y="2077278"/>
            <a:ext cx="3438940" cy="1749287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Недостаточная сформированность фонематического восприятия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D462B97D-40F2-F3B2-9884-3B1B2F5A5B44}"/>
              </a:ext>
            </a:extLst>
          </p:cNvPr>
          <p:cNvSpPr/>
          <p:nvPr/>
        </p:nvSpPr>
        <p:spPr>
          <a:xfrm>
            <a:off x="8156713" y="2077277"/>
            <a:ext cx="3240157" cy="174928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Бедность и неточность словарного запаса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90F1DC0C-8752-F29E-40B3-0D1B61CDE814}"/>
              </a:ext>
            </a:extLst>
          </p:cNvPr>
          <p:cNvSpPr/>
          <p:nvPr/>
        </p:nvSpPr>
        <p:spPr>
          <a:xfrm>
            <a:off x="4610100" y="2077277"/>
            <a:ext cx="3170582" cy="174928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/>
              <a:t>Преобладание в словаре существительных и глаголов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1DFCF2DC-C843-F457-3485-59F445C77721}"/>
              </a:ext>
            </a:extLst>
          </p:cNvPr>
          <p:cNvSpPr/>
          <p:nvPr/>
        </p:nvSpPr>
        <p:spPr>
          <a:xfrm>
            <a:off x="795131" y="4422914"/>
            <a:ext cx="3438940" cy="184867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/>
              <a:t>Трудности овладения обобщающими понятиями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8D4AB827-604C-E97E-8890-5F1FBBF3102C}"/>
              </a:ext>
            </a:extLst>
          </p:cNvPr>
          <p:cNvSpPr/>
          <p:nvPr/>
        </p:nvSpPr>
        <p:spPr>
          <a:xfrm>
            <a:off x="4610100" y="4422914"/>
            <a:ext cx="3170582" cy="187849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едостаточная сформированность грамматического строя речи</a:t>
            </a:r>
            <a:endParaRPr lang="ru-RU" sz="2400" dirty="0"/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0F2FC35D-06AD-58CD-0E64-B48FEEDEE95E}"/>
              </a:ext>
            </a:extLst>
          </p:cNvPr>
          <p:cNvSpPr/>
          <p:nvPr/>
        </p:nvSpPr>
        <p:spPr>
          <a:xfrm>
            <a:off x="8156712" y="4422914"/>
            <a:ext cx="3240156" cy="184867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/>
              <a:t>Аграмматизмы</a:t>
            </a:r>
          </a:p>
        </p:txBody>
      </p:sp>
    </p:spTree>
    <p:extLst>
      <p:ext uri="{BB962C8B-B14F-4D97-AF65-F5344CB8AC3E}">
        <p14:creationId xmlns:p14="http://schemas.microsoft.com/office/powerpoint/2010/main" val="32356832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541846-8D0E-8468-BADF-13516B338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612" y="2599901"/>
            <a:ext cx="10772775" cy="1658198"/>
          </a:xfrm>
        </p:spPr>
        <p:txBody>
          <a:bodyPr/>
          <a:lstStyle/>
          <a:p>
            <a:pPr algn="ctr"/>
            <a:r>
              <a:rPr lang="ru-RU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9837198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C470B1-A94E-3AF7-C28C-4E0484D2E9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4666" y="493426"/>
            <a:ext cx="8433551" cy="1686273"/>
          </a:xfr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/>
              <a:t>Причины </a:t>
            </a:r>
            <a:br>
              <a:rPr lang="ru-RU" b="1" dirty="0"/>
            </a:br>
            <a:r>
              <a:rPr lang="ru-RU" b="1" dirty="0"/>
              <a:t>задержки психического развития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4FC3602-4955-F621-68C6-49593754AC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6656" y="3368120"/>
            <a:ext cx="4663440" cy="722376"/>
          </a:xfr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Социальные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353F24D8-D52F-EAF6-466E-ED18781A17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6656" y="3220278"/>
            <a:ext cx="4663440" cy="2733206"/>
          </a:xfrm>
        </p:spPr>
        <p:txBody>
          <a:bodyPr>
            <a:normAutofit fontScale="85000" lnSpcReduction="20000"/>
          </a:bodyPr>
          <a:lstStyle/>
          <a:p>
            <a:endParaRPr lang="ru-RU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endParaRPr lang="ru-RU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endParaRPr lang="ru-RU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endParaRPr lang="ru-RU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r>
              <a:rPr lang="ru-RU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Безнадзорность</a:t>
            </a:r>
          </a:p>
          <a:p>
            <a:r>
              <a:rPr lang="ru-RU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Гиперопека</a:t>
            </a:r>
          </a:p>
          <a:p>
            <a:r>
              <a:rPr lang="ru-RU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Авторитаризм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95C889B8-68BD-85C5-1D83-231234AFCB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32443" y="3362456"/>
            <a:ext cx="4663440" cy="722376"/>
          </a:xfr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Биологические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22C8F243-29E3-A273-BA66-10A3D1961C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07608" y="4174434"/>
            <a:ext cx="4663440" cy="1776955"/>
          </a:xfrm>
        </p:spPr>
        <p:txBody>
          <a:bodyPr>
            <a:normAutofit fontScale="85000" lnSpcReduction="20000"/>
          </a:bodyPr>
          <a:lstStyle/>
          <a:p>
            <a:r>
              <a:rPr lang="ru-RU" sz="2300" dirty="0">
                <a:solidFill>
                  <a:srgbClr val="617381"/>
                </a:solidFill>
                <a:latin typeface="lato" panose="020F0502020204030203" pitchFamily="34" charset="0"/>
              </a:rPr>
              <a:t>П</a:t>
            </a:r>
            <a:r>
              <a:rPr lang="ru-RU" sz="2300" b="0" i="0" dirty="0">
                <a:solidFill>
                  <a:srgbClr val="617381"/>
                </a:solidFill>
                <a:effectLst/>
                <a:latin typeface="lato" panose="020F0502020204030203" pitchFamily="34" charset="0"/>
              </a:rPr>
              <a:t>атологии и осложнения во время беременности</a:t>
            </a:r>
          </a:p>
          <a:p>
            <a:r>
              <a:rPr lang="ru-RU" sz="2300" b="0" i="0" dirty="0">
                <a:solidFill>
                  <a:srgbClr val="617381"/>
                </a:solidFill>
                <a:effectLst/>
                <a:latin typeface="lato" panose="020F0502020204030203" pitchFamily="34" charset="0"/>
              </a:rPr>
              <a:t>Инфекционные, токсические и травматические заболевания, приводящие к перинатальной энцефалопатии в первые годы жизни малыша</a:t>
            </a:r>
            <a:endParaRPr lang="ru-RU" sz="2300" dirty="0"/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2F3556A-BE0E-55CA-FCD8-D7CD4300F95F}"/>
              </a:ext>
            </a:extLst>
          </p:cNvPr>
          <p:cNvSpPr/>
          <p:nvPr/>
        </p:nvSpPr>
        <p:spPr>
          <a:xfrm>
            <a:off x="573884" y="2296185"/>
            <a:ext cx="10595113" cy="815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КОМПЛЕКСНЫЙ ПОДХОД </a:t>
            </a:r>
            <a:r>
              <a:rPr lang="ru-RU" sz="2400" dirty="0"/>
              <a:t>К ИЗУЧЕНИЮ РАЗВИТИЯ РЕБЕНКА ПРЕДПОЛАГАЕТ НАХОЖДЕНИЕ ПРИЧИН И МЕХАНИЗМОВ ВОЗНИКНОВЕНИЯ ОТКЛОНЕНИЯ</a:t>
            </a:r>
          </a:p>
        </p:txBody>
      </p:sp>
    </p:spTree>
    <p:extLst>
      <p:ext uri="{BB962C8B-B14F-4D97-AF65-F5344CB8AC3E}">
        <p14:creationId xmlns:p14="http://schemas.microsoft.com/office/powerpoint/2010/main" val="31326893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94E688-F434-11C6-9141-26D59178D8C4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/>
              <a:t>Алгоритм проведения психолого-педагогического исследования 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D231B81-FFB9-5F26-7338-52E2C4D565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7565" y="2638044"/>
            <a:ext cx="5698435" cy="3991356"/>
          </a:xfrm>
        </p:spPr>
        <p:txBody>
          <a:bodyPr>
            <a:normAutofit/>
          </a:bodyPr>
          <a:lstStyle/>
          <a:p>
            <a:r>
              <a:rPr lang="ru-RU" sz="2400" dirty="0"/>
              <a:t>1. Знакомство с мед. документацией</a:t>
            </a:r>
          </a:p>
          <a:p>
            <a:r>
              <a:rPr lang="ru-RU" sz="2400" dirty="0"/>
              <a:t>2. Знакомство с педагогическим представлением, социальным паспортом</a:t>
            </a:r>
            <a:endParaRPr lang="en-US" sz="2400" dirty="0"/>
          </a:p>
          <a:p>
            <a:r>
              <a:rPr lang="ru-RU" sz="2400" dirty="0"/>
              <a:t>3. Гипотеза</a:t>
            </a:r>
          </a:p>
          <a:p>
            <a:r>
              <a:rPr lang="ru-RU" sz="2400" dirty="0"/>
              <a:t>4. Диагностика</a:t>
            </a:r>
          </a:p>
          <a:p>
            <a:r>
              <a:rPr lang="ru-RU" sz="2400" dirty="0"/>
              <a:t>5. Выбор образовательного маршрута, разработка рекомендаций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3D73F238-0731-1847-B58E-1ED99ADC3669}"/>
              </a:ext>
            </a:extLst>
          </p:cNvPr>
          <p:cNvSpPr/>
          <p:nvPr/>
        </p:nvSpPr>
        <p:spPr>
          <a:xfrm>
            <a:off x="7732643" y="2703443"/>
            <a:ext cx="3886200" cy="3677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Биологические причины</a:t>
            </a:r>
          </a:p>
        </p:txBody>
      </p:sp>
      <p:sp>
        <p:nvSpPr>
          <p:cNvPr id="8" name="Стрелка: вправо 7">
            <a:extLst>
              <a:ext uri="{FF2B5EF4-FFF2-40B4-BE49-F238E27FC236}">
                <a16:creationId xmlns:a16="http://schemas.microsoft.com/office/drawing/2014/main" id="{ACC978BD-9AC4-46EE-7A09-E0799EA8640F}"/>
              </a:ext>
            </a:extLst>
          </p:cNvPr>
          <p:cNvSpPr/>
          <p:nvPr/>
        </p:nvSpPr>
        <p:spPr>
          <a:xfrm>
            <a:off x="6096000" y="2638044"/>
            <a:ext cx="1196008" cy="616226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283B6F5-82B1-ED9D-3C55-02B022DBC1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3429000"/>
            <a:ext cx="1196008" cy="652329"/>
          </a:xfrm>
          <a:prstGeom prst="rect">
            <a:avLst/>
          </a:prstGeom>
        </p:spPr>
      </p:pic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DF976535-23EE-73C6-8AB1-7C3D0B3A9B08}"/>
              </a:ext>
            </a:extLst>
          </p:cNvPr>
          <p:cNvSpPr/>
          <p:nvPr/>
        </p:nvSpPr>
        <p:spPr>
          <a:xfrm>
            <a:off x="7732643" y="3602936"/>
            <a:ext cx="3886200" cy="3677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Социальные причины</a:t>
            </a:r>
          </a:p>
        </p:txBody>
      </p:sp>
    </p:spTree>
    <p:extLst>
      <p:ext uri="{BB962C8B-B14F-4D97-AF65-F5344CB8AC3E}">
        <p14:creationId xmlns:p14="http://schemas.microsoft.com/office/powerpoint/2010/main" val="3696475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10E87987-C17D-186A-6A65-BAD5C3EFEDA2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/>
              <a:t>Познавательное развитие</a:t>
            </a: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27C544F2-997C-985D-7A33-0385886389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2355574"/>
            <a:ext cx="10823712" cy="3667539"/>
          </a:xfrm>
        </p:spPr>
        <p:txBody>
          <a:bodyPr>
            <a:normAutofit/>
          </a:bodyPr>
          <a:lstStyle/>
          <a:p>
            <a:pPr algn="just"/>
            <a:endParaRPr lang="ru-RU" sz="2800" dirty="0"/>
          </a:p>
          <a:p>
            <a:pPr algn="just"/>
            <a:endParaRPr lang="ru-RU" sz="2800" dirty="0"/>
          </a:p>
          <a:p>
            <a:pPr algn="just"/>
            <a:endParaRPr lang="ru-RU" sz="2800" dirty="0"/>
          </a:p>
          <a:p>
            <a:pPr algn="just"/>
            <a:endParaRPr lang="ru-RU" sz="2800" dirty="0"/>
          </a:p>
          <a:p>
            <a:pPr algn="just"/>
            <a:endParaRPr lang="ru-RU" sz="2800" dirty="0"/>
          </a:p>
          <a:p>
            <a:pPr algn="just"/>
            <a:endParaRPr lang="ru-RU" sz="2800" dirty="0"/>
          </a:p>
          <a:p>
            <a:pPr algn="just"/>
            <a:r>
              <a:rPr lang="ru-RU" sz="2800" dirty="0"/>
              <a:t> </a:t>
            </a:r>
          </a:p>
          <a:p>
            <a:pPr algn="just"/>
            <a:endParaRPr lang="ru-RU" sz="2800" dirty="0"/>
          </a:p>
          <a:p>
            <a:pPr algn="just"/>
            <a:endParaRPr lang="ru-RU" sz="2800" dirty="0"/>
          </a:p>
          <a:p>
            <a:pPr algn="just"/>
            <a:endParaRPr lang="ru-RU" sz="2800" dirty="0"/>
          </a:p>
          <a:p>
            <a:pPr algn="just"/>
            <a:endParaRPr lang="ru-RU" sz="2800" dirty="0"/>
          </a:p>
          <a:p>
            <a:endParaRPr lang="ru-RU" sz="2800" dirty="0"/>
          </a:p>
          <a:p>
            <a:pPr marL="0" indent="0">
              <a:buNone/>
            </a:pPr>
            <a:endParaRPr lang="ru-RU" sz="2800" dirty="0"/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DA3E57FD-C4CB-A32A-0AC2-AFF086CF3760}"/>
              </a:ext>
            </a:extLst>
          </p:cNvPr>
          <p:cNvSpPr/>
          <p:nvPr/>
        </p:nvSpPr>
        <p:spPr>
          <a:xfrm>
            <a:off x="854764" y="2504661"/>
            <a:ext cx="10485784" cy="685800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Познавательная активность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20730C54-869A-E2B4-F6D9-C6F99B1458F1}"/>
              </a:ext>
            </a:extLst>
          </p:cNvPr>
          <p:cNvSpPr/>
          <p:nvPr/>
        </p:nvSpPr>
        <p:spPr>
          <a:xfrm>
            <a:off x="854764" y="3479639"/>
            <a:ext cx="10485784" cy="685800"/>
          </a:xfrm>
          <a:prstGeom prst="roundRect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Запас знаний об окружающем</a:t>
            </a:r>
            <a:endParaRPr lang="ru-RU" sz="2800" dirty="0"/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3D0936C4-150C-C308-7622-EECCE66D041E}"/>
              </a:ext>
            </a:extLst>
          </p:cNvPr>
          <p:cNvSpPr/>
          <p:nvPr/>
        </p:nvSpPr>
        <p:spPr>
          <a:xfrm>
            <a:off x="854764" y="4580993"/>
            <a:ext cx="10485784" cy="557530"/>
          </a:xfrm>
          <a:prstGeom prst="roundRect">
            <a:avLst>
              <a:gd name="adj" fmla="val 9705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bg2">
                    <a:lumMod val="25000"/>
                  </a:schemeClr>
                </a:solidFill>
              </a:rPr>
              <a:t>Психические процессы </a:t>
            </a:r>
            <a:r>
              <a:rPr lang="ru-RU" sz="3200" dirty="0" err="1">
                <a:solidFill>
                  <a:schemeClr val="bg2">
                    <a:lumMod val="25000"/>
                  </a:schemeClr>
                </a:solidFill>
              </a:rPr>
              <a:t>впф</a:t>
            </a:r>
            <a:endParaRPr lang="ru-RU" sz="3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8B0B7304-93A7-6DDD-2B85-1F4ACA6D3926}"/>
              </a:ext>
            </a:extLst>
          </p:cNvPr>
          <p:cNvSpPr/>
          <p:nvPr/>
        </p:nvSpPr>
        <p:spPr>
          <a:xfrm>
            <a:off x="854764" y="5555971"/>
            <a:ext cx="10485784" cy="55753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bg2">
                    <a:lumMod val="25000"/>
                  </a:schemeClr>
                </a:solidFill>
              </a:rPr>
              <a:t>Речь (пассивный, активный словарь)</a:t>
            </a:r>
          </a:p>
        </p:txBody>
      </p:sp>
    </p:spTree>
    <p:extLst>
      <p:ext uri="{BB962C8B-B14F-4D97-AF65-F5344CB8AC3E}">
        <p14:creationId xmlns:p14="http://schemas.microsoft.com/office/powerpoint/2010/main" val="9891292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8D63AC-4A5A-749D-35FE-B813BEA37C0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09612" y="422101"/>
            <a:ext cx="10772775" cy="1680335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Познавательная активность</a:t>
            </a:r>
          </a:p>
        </p:txBody>
      </p:sp>
      <p:sp>
        <p:nvSpPr>
          <p:cNvPr id="3" name="Прямоугольник: скругленные противолежащие углы 2">
            <a:extLst>
              <a:ext uri="{FF2B5EF4-FFF2-40B4-BE49-F238E27FC236}">
                <a16:creationId xmlns:a16="http://schemas.microsoft.com/office/drawing/2014/main" id="{DCB45BE1-EB23-08BA-FFE6-F2C6C0DCB27E}"/>
              </a:ext>
            </a:extLst>
          </p:cNvPr>
          <p:cNvSpPr/>
          <p:nvPr/>
        </p:nvSpPr>
        <p:spPr>
          <a:xfrm>
            <a:off x="924339" y="2415209"/>
            <a:ext cx="2912167" cy="402069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Снижение умственной активности</a:t>
            </a:r>
          </a:p>
        </p:txBody>
      </p:sp>
      <p:sp>
        <p:nvSpPr>
          <p:cNvPr id="5" name="Прямоугольник: скругленные противолежащие углы 4">
            <a:extLst>
              <a:ext uri="{FF2B5EF4-FFF2-40B4-BE49-F238E27FC236}">
                <a16:creationId xmlns:a16="http://schemas.microsoft.com/office/drawing/2014/main" id="{1DACF0B0-F706-7C18-B21C-AA21C0C293E1}"/>
              </a:ext>
            </a:extLst>
          </p:cNvPr>
          <p:cNvSpPr/>
          <p:nvPr/>
        </p:nvSpPr>
        <p:spPr>
          <a:xfrm>
            <a:off x="4639916" y="2415209"/>
            <a:ext cx="2912166" cy="3896139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Низкий уровень самоконтроля</a:t>
            </a:r>
          </a:p>
        </p:txBody>
      </p:sp>
      <p:sp>
        <p:nvSpPr>
          <p:cNvPr id="8" name="Прямоугольник: скругленные противолежащие углы 7">
            <a:extLst>
              <a:ext uri="{FF2B5EF4-FFF2-40B4-BE49-F238E27FC236}">
                <a16:creationId xmlns:a16="http://schemas.microsoft.com/office/drawing/2014/main" id="{EB2484AC-62A5-ED79-39FF-40257D500807}"/>
              </a:ext>
            </a:extLst>
          </p:cNvPr>
          <p:cNvSpPr/>
          <p:nvPr/>
        </p:nvSpPr>
        <p:spPr>
          <a:xfrm>
            <a:off x="8488017" y="2415209"/>
            <a:ext cx="2912166" cy="3896139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Трудности планирования и программирования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34319622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DB95E2-114D-73E3-C553-EF7C43E0A04C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/>
              <a:t>Запас общих сведений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1353EBA-1988-ED61-7845-A764AD01AC8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endParaRPr lang="ru-RU" dirty="0"/>
          </a:p>
          <a:p>
            <a:endParaRPr lang="ru-RU" dirty="0"/>
          </a:p>
          <a:p>
            <a:pPr marL="0" indent="0">
              <a:buNone/>
            </a:pPr>
            <a:r>
              <a:rPr lang="ru-RU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Диагностическая </a:t>
            </a:r>
          </a:p>
          <a:p>
            <a:pPr marL="0" indent="0">
              <a:buNone/>
            </a:pPr>
            <a:r>
              <a:rPr lang="ru-RU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беседа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В процессе последующей диагностики оценивается</a:t>
            </a:r>
          </a:p>
          <a:p>
            <a:endParaRPr lang="ru-RU" dirty="0"/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DCA7AEAD-8F31-8250-B373-48E5B879DA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2991675"/>
            <a:ext cx="4663440" cy="2435853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Сформированность представлений ребенка о себе и своей семье</a:t>
            </a:r>
          </a:p>
          <a:p>
            <a:endParaRPr lang="ru-RU" dirty="0"/>
          </a:p>
          <a:p>
            <a:r>
              <a:rPr lang="ru-RU" dirty="0"/>
              <a:t>Сформированность представлений о предметном, общественном мире, природе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2EB02C13-092B-81E9-7799-86C8A7429C8E}"/>
              </a:ext>
            </a:extLst>
          </p:cNvPr>
          <p:cNvSpPr/>
          <p:nvPr/>
        </p:nvSpPr>
        <p:spPr>
          <a:xfrm>
            <a:off x="7762014" y="350228"/>
            <a:ext cx="4045673" cy="26712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Ограниченный, несоответствующий возрасту</a:t>
            </a:r>
          </a:p>
        </p:txBody>
      </p:sp>
      <p:sp>
        <p:nvSpPr>
          <p:cNvPr id="9" name="Стрелка: вправо 8">
            <a:extLst>
              <a:ext uri="{FF2B5EF4-FFF2-40B4-BE49-F238E27FC236}">
                <a16:creationId xmlns:a16="http://schemas.microsoft.com/office/drawing/2014/main" id="{7DBB7C00-B559-C08F-8E3E-2C0E6F97E9F0}"/>
              </a:ext>
            </a:extLst>
          </p:cNvPr>
          <p:cNvSpPr/>
          <p:nvPr/>
        </p:nvSpPr>
        <p:spPr>
          <a:xfrm>
            <a:off x="3260035" y="3021494"/>
            <a:ext cx="2835965" cy="596348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: вправо 9">
            <a:extLst>
              <a:ext uri="{FF2B5EF4-FFF2-40B4-BE49-F238E27FC236}">
                <a16:creationId xmlns:a16="http://schemas.microsoft.com/office/drawing/2014/main" id="{C9161930-1F56-716F-6F79-D17FE5BD04AA}"/>
              </a:ext>
            </a:extLst>
          </p:cNvPr>
          <p:cNvSpPr/>
          <p:nvPr/>
        </p:nvSpPr>
        <p:spPr>
          <a:xfrm>
            <a:off x="4174435" y="4711148"/>
            <a:ext cx="1921565" cy="596348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83180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5751F9-3466-27D9-AABF-25891631AD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031" y="415235"/>
            <a:ext cx="7729728" cy="1188720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/>
              <a:t>Восприятие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5F3921AA-9522-A08C-E0A9-D7FE0185C41D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252629195"/>
              </p:ext>
            </p:extLst>
          </p:nvPr>
        </p:nvGraphicFramePr>
        <p:xfrm>
          <a:off x="676656" y="1998134"/>
          <a:ext cx="4663440" cy="3767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Объект 4">
            <a:extLst>
              <a:ext uri="{FF2B5EF4-FFF2-40B4-BE49-F238E27FC236}">
                <a16:creationId xmlns:a16="http://schemas.microsoft.com/office/drawing/2014/main" id="{72CDC46F-3ABD-5B0C-469D-2D6BAE61E27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22D4E22E-261D-034C-FBA0-F358F7D93A50}"/>
              </a:ext>
            </a:extLst>
          </p:cNvPr>
          <p:cNvSpPr/>
          <p:nvPr/>
        </p:nvSpPr>
        <p:spPr>
          <a:xfrm>
            <a:off x="7434471" y="415235"/>
            <a:ext cx="4305498" cy="19962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Поверхностное</a:t>
            </a:r>
          </a:p>
          <a:p>
            <a:pPr algn="ctr"/>
            <a:r>
              <a:rPr lang="ru-RU" sz="2800" b="1" dirty="0"/>
              <a:t>Фрагментарное</a:t>
            </a:r>
          </a:p>
        </p:txBody>
      </p:sp>
      <p:sp>
        <p:nvSpPr>
          <p:cNvPr id="3" name="Правая фигурная скобка 2">
            <a:extLst>
              <a:ext uri="{FF2B5EF4-FFF2-40B4-BE49-F238E27FC236}">
                <a16:creationId xmlns:a16="http://schemas.microsoft.com/office/drawing/2014/main" id="{932A57AE-1956-DC76-EF35-632740F9B3FA}"/>
              </a:ext>
            </a:extLst>
          </p:cNvPr>
          <p:cNvSpPr/>
          <p:nvPr/>
        </p:nvSpPr>
        <p:spPr>
          <a:xfrm>
            <a:off x="5436704" y="1998134"/>
            <a:ext cx="1610139" cy="3657231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: скругленные противолежащие углы 9">
            <a:extLst>
              <a:ext uri="{FF2B5EF4-FFF2-40B4-BE49-F238E27FC236}">
                <a16:creationId xmlns:a16="http://schemas.microsoft.com/office/drawing/2014/main" id="{63BF39EB-03B2-85C4-A01B-E9F8F88761CD}"/>
              </a:ext>
            </a:extLst>
          </p:cNvPr>
          <p:cNvSpPr/>
          <p:nvPr/>
        </p:nvSpPr>
        <p:spPr>
          <a:xfrm>
            <a:off x="7325278" y="3319670"/>
            <a:ext cx="3882092" cy="2445792"/>
          </a:xfrm>
          <a:prstGeom prst="round2Diag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Ошибки при назывании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86895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1E9E2B-80F3-1F17-8E59-2A7E44780103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Память                      Внимание</a:t>
            </a:r>
          </a:p>
        </p:txBody>
      </p:sp>
      <p:graphicFrame>
        <p:nvGraphicFramePr>
          <p:cNvPr id="14" name="Объект 13">
            <a:extLst>
              <a:ext uri="{FF2B5EF4-FFF2-40B4-BE49-F238E27FC236}">
                <a16:creationId xmlns:a16="http://schemas.microsoft.com/office/drawing/2014/main" id="{29A3BA93-11A5-2BAD-5D22-CD89B20BCCCB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055742647"/>
              </p:ext>
            </p:extLst>
          </p:nvPr>
        </p:nvGraphicFramePr>
        <p:xfrm>
          <a:off x="676275" y="2752724"/>
          <a:ext cx="5138116" cy="37673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6" name="Объект 15">
            <a:extLst>
              <a:ext uri="{FF2B5EF4-FFF2-40B4-BE49-F238E27FC236}">
                <a16:creationId xmlns:a16="http://schemas.microsoft.com/office/drawing/2014/main" id="{E86E6142-D74B-8CEB-B1B7-939B0EE074F3}"/>
              </a:ext>
            </a:extLst>
          </p:cNvPr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319626472"/>
              </p:ext>
            </p:extLst>
          </p:nvPr>
        </p:nvGraphicFramePr>
        <p:xfrm>
          <a:off x="6007100" y="2751137"/>
          <a:ext cx="5138116" cy="36794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D4C0718-6AE3-982E-DD5E-9FC18A0D12CB}"/>
              </a:ext>
            </a:extLst>
          </p:cNvPr>
          <p:cNvSpPr/>
          <p:nvPr/>
        </p:nvSpPr>
        <p:spPr>
          <a:xfrm>
            <a:off x="6003635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  <p:sp>
        <p:nvSpPr>
          <p:cNvPr id="15" name="Стрелка: вниз 14">
            <a:extLst>
              <a:ext uri="{FF2B5EF4-FFF2-40B4-BE49-F238E27FC236}">
                <a16:creationId xmlns:a16="http://schemas.microsoft.com/office/drawing/2014/main" id="{E210D3E1-DF78-B5D4-0DEE-DEEC769E326B}"/>
              </a:ext>
            </a:extLst>
          </p:cNvPr>
          <p:cNvSpPr/>
          <p:nvPr/>
        </p:nvSpPr>
        <p:spPr>
          <a:xfrm>
            <a:off x="2852530" y="1798983"/>
            <a:ext cx="805070" cy="1168352"/>
          </a:xfrm>
          <a:prstGeom prst="down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7" name="Стрелка: вниз 16">
            <a:extLst>
              <a:ext uri="{FF2B5EF4-FFF2-40B4-BE49-F238E27FC236}">
                <a16:creationId xmlns:a16="http://schemas.microsoft.com/office/drawing/2014/main" id="{BC7A75FA-374A-0630-2032-33D2ABCA868D}"/>
              </a:ext>
            </a:extLst>
          </p:cNvPr>
          <p:cNvSpPr/>
          <p:nvPr/>
        </p:nvSpPr>
        <p:spPr>
          <a:xfrm>
            <a:off x="8428383" y="1719470"/>
            <a:ext cx="805070" cy="1168352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25179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12A12B-9B5C-D0B9-1949-51546E5990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5130" y="499533"/>
            <a:ext cx="10634869" cy="891945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Мышление</a:t>
            </a:r>
          </a:p>
        </p:txBody>
      </p:sp>
      <p:sp>
        <p:nvSpPr>
          <p:cNvPr id="11" name="Прямоугольник: скругленные противолежащие углы 10">
            <a:extLst>
              <a:ext uri="{FF2B5EF4-FFF2-40B4-BE49-F238E27FC236}">
                <a16:creationId xmlns:a16="http://schemas.microsoft.com/office/drawing/2014/main" id="{3A548D2A-5F02-4EAB-B210-3CEDF5DA6609}"/>
              </a:ext>
            </a:extLst>
          </p:cNvPr>
          <p:cNvSpPr/>
          <p:nvPr/>
        </p:nvSpPr>
        <p:spPr>
          <a:xfrm>
            <a:off x="1262271" y="1242392"/>
            <a:ext cx="10545416" cy="1041032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Нарушены все компоненты мышления: анализ, синтез, обобщение, сравнение, классификация</a:t>
            </a:r>
          </a:p>
        </p:txBody>
      </p:sp>
      <p:sp>
        <p:nvSpPr>
          <p:cNvPr id="12" name="Стрелка: пятиугольник 11">
            <a:extLst>
              <a:ext uri="{FF2B5EF4-FFF2-40B4-BE49-F238E27FC236}">
                <a16:creationId xmlns:a16="http://schemas.microsoft.com/office/drawing/2014/main" id="{8518CB42-ADA0-A7C3-D41E-47CC952D3FDD}"/>
              </a:ext>
            </a:extLst>
          </p:cNvPr>
          <p:cNvSpPr/>
          <p:nvPr/>
        </p:nvSpPr>
        <p:spPr>
          <a:xfrm>
            <a:off x="1023730" y="2531902"/>
            <a:ext cx="4174435" cy="1123121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Наглядно - действенное</a:t>
            </a:r>
          </a:p>
        </p:txBody>
      </p:sp>
      <p:sp>
        <p:nvSpPr>
          <p:cNvPr id="13" name="Стрелка: пятиугольник 12">
            <a:extLst>
              <a:ext uri="{FF2B5EF4-FFF2-40B4-BE49-F238E27FC236}">
                <a16:creationId xmlns:a16="http://schemas.microsoft.com/office/drawing/2014/main" id="{C8E96E31-5CBB-E706-95C7-8D92644E31C3}"/>
              </a:ext>
            </a:extLst>
          </p:cNvPr>
          <p:cNvSpPr/>
          <p:nvPr/>
        </p:nvSpPr>
        <p:spPr>
          <a:xfrm>
            <a:off x="1023730" y="3925957"/>
            <a:ext cx="4253948" cy="1123121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Наглядно - образное</a:t>
            </a:r>
          </a:p>
        </p:txBody>
      </p:sp>
      <p:sp>
        <p:nvSpPr>
          <p:cNvPr id="14" name="Стрелка: пятиугольник 13">
            <a:extLst>
              <a:ext uri="{FF2B5EF4-FFF2-40B4-BE49-F238E27FC236}">
                <a16:creationId xmlns:a16="http://schemas.microsoft.com/office/drawing/2014/main" id="{FC236A1E-00AA-D67C-864E-E9195015ABDF}"/>
              </a:ext>
            </a:extLst>
          </p:cNvPr>
          <p:cNvSpPr/>
          <p:nvPr/>
        </p:nvSpPr>
        <p:spPr>
          <a:xfrm>
            <a:off x="1023730" y="5367130"/>
            <a:ext cx="4253948" cy="1123121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Словесно-логическое</a:t>
            </a:r>
            <a:endParaRPr lang="ru-RU" sz="2800" b="1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15" name="Стрелка: шеврон 14">
            <a:extLst>
              <a:ext uri="{FF2B5EF4-FFF2-40B4-BE49-F238E27FC236}">
                <a16:creationId xmlns:a16="http://schemas.microsoft.com/office/drawing/2014/main" id="{22726241-9583-BBA8-1404-DE8FF0F243A9}"/>
              </a:ext>
            </a:extLst>
          </p:cNvPr>
          <p:cNvSpPr/>
          <p:nvPr/>
        </p:nvSpPr>
        <p:spPr>
          <a:xfrm>
            <a:off x="4888395" y="2541840"/>
            <a:ext cx="2834309" cy="1113183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Пирамидка</a:t>
            </a:r>
          </a:p>
          <a:p>
            <a:pPr algn="ctr"/>
            <a:r>
              <a:rPr lang="ru-RU" sz="200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Коробка форм</a:t>
            </a:r>
          </a:p>
        </p:txBody>
      </p:sp>
      <p:sp>
        <p:nvSpPr>
          <p:cNvPr id="16" name="Стрелка: шеврон 15">
            <a:extLst>
              <a:ext uri="{FF2B5EF4-FFF2-40B4-BE49-F238E27FC236}">
                <a16:creationId xmlns:a16="http://schemas.microsoft.com/office/drawing/2014/main" id="{958B889B-FF3F-44CD-1255-B6D9FE76953B}"/>
              </a:ext>
            </a:extLst>
          </p:cNvPr>
          <p:cNvSpPr/>
          <p:nvPr/>
        </p:nvSpPr>
        <p:spPr>
          <a:xfrm>
            <a:off x="5009321" y="3955771"/>
            <a:ext cx="2773019" cy="1113183"/>
          </a:xfrm>
          <a:prstGeom prst="chevr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Разрезные картинки</a:t>
            </a:r>
          </a:p>
        </p:txBody>
      </p:sp>
      <p:sp>
        <p:nvSpPr>
          <p:cNvPr id="17" name="Стрелка: шеврон 16">
            <a:extLst>
              <a:ext uri="{FF2B5EF4-FFF2-40B4-BE49-F238E27FC236}">
                <a16:creationId xmlns:a16="http://schemas.microsoft.com/office/drawing/2014/main" id="{D84F6396-C3E7-E46F-DF92-18E10D9A44FC}"/>
              </a:ext>
            </a:extLst>
          </p:cNvPr>
          <p:cNvSpPr/>
          <p:nvPr/>
        </p:nvSpPr>
        <p:spPr>
          <a:xfrm>
            <a:off x="4949685" y="5377068"/>
            <a:ext cx="4253948" cy="1123121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Нелепицы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Картины со скрытым смыслом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Последовательность событий</a:t>
            </a:r>
          </a:p>
        </p:txBody>
      </p:sp>
      <p:sp>
        <p:nvSpPr>
          <p:cNvPr id="18" name="Стрелка: шеврон 17">
            <a:extLst>
              <a:ext uri="{FF2B5EF4-FFF2-40B4-BE49-F238E27FC236}">
                <a16:creationId xmlns:a16="http://schemas.microsoft.com/office/drawing/2014/main" id="{E1C3210E-02D1-3C84-311F-D9028F775A79}"/>
              </a:ext>
            </a:extLst>
          </p:cNvPr>
          <p:cNvSpPr/>
          <p:nvPr/>
        </p:nvSpPr>
        <p:spPr>
          <a:xfrm>
            <a:off x="7513982" y="2544417"/>
            <a:ext cx="4174435" cy="2514599"/>
          </a:xfrm>
          <a:prstGeom prst="chevr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Хаотичные манипуляции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Примеривание силой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Примеривание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Отсутствие зрительной ориентировки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Шаблонность</a:t>
            </a:r>
          </a:p>
        </p:txBody>
      </p:sp>
      <p:sp>
        <p:nvSpPr>
          <p:cNvPr id="19" name="Стрелка: шеврон 18">
            <a:extLst>
              <a:ext uri="{FF2B5EF4-FFF2-40B4-BE49-F238E27FC236}">
                <a16:creationId xmlns:a16="http://schemas.microsoft.com/office/drawing/2014/main" id="{354BA4BD-60F5-21DB-23F8-951A45BC99CB}"/>
              </a:ext>
            </a:extLst>
          </p:cNvPr>
          <p:cNvSpPr/>
          <p:nvPr/>
        </p:nvSpPr>
        <p:spPr>
          <a:xfrm>
            <a:off x="8965096" y="5377068"/>
            <a:ext cx="2842591" cy="1113183"/>
          </a:xfrm>
          <a:prstGeom prst="chevron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Неумение выделять существенное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523973"/>
      </p:ext>
    </p:extLst>
  </p:cSld>
  <p:clrMapOvr>
    <a:masterClrMapping/>
  </p:clrMapOvr>
</p:sld>
</file>

<file path=ppt/theme/theme1.xml><?xml version="1.0" encoding="utf-8"?>
<a:theme xmlns:a="http://schemas.openxmlformats.org/drawingml/2006/main" name="Метрополия">
  <a:themeElements>
    <a:clrScheme name="Метрополия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Метрополи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поли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TM03457491[[fn=Метрополия]]</Template>
  <TotalTime>5481</TotalTime>
  <Words>348</Words>
  <Application>Microsoft Office PowerPoint</Application>
  <PresentationFormat>Широкоэкранный</PresentationFormat>
  <Paragraphs>103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lato</vt:lpstr>
      <vt:lpstr>Times New Roman</vt:lpstr>
      <vt:lpstr>Ubuntu</vt:lpstr>
      <vt:lpstr>Метрополия</vt:lpstr>
      <vt:lpstr>Организация  психолого-педагогического обследования дошкольников с задержкой психического развития</vt:lpstr>
      <vt:lpstr>Причины  задержки психического развития</vt:lpstr>
      <vt:lpstr>Алгоритм проведения психолого-педагогического исследования </vt:lpstr>
      <vt:lpstr>Познавательное развитие</vt:lpstr>
      <vt:lpstr>Познавательная активность</vt:lpstr>
      <vt:lpstr>Запас общих сведений</vt:lpstr>
      <vt:lpstr>Восприятие</vt:lpstr>
      <vt:lpstr>Память                      Внимание</vt:lpstr>
      <vt:lpstr>Мышление</vt:lpstr>
      <vt:lpstr>Речь 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 психолого-педагогического обследования дошкольников с задержкой психического развития</dc:title>
  <dc:creator>Шульга Дарья</dc:creator>
  <cp:lastModifiedBy>Шульга Дарья</cp:lastModifiedBy>
  <cp:revision>1</cp:revision>
  <dcterms:created xsi:type="dcterms:W3CDTF">2023-02-09T09:17:27Z</dcterms:created>
  <dcterms:modified xsi:type="dcterms:W3CDTF">2023-02-26T13:16:27Z</dcterms:modified>
</cp:coreProperties>
</file>